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9" r:id="rId6"/>
    <p:sldId id="265" r:id="rId7"/>
    <p:sldId id="270" r:id="rId8"/>
    <p:sldId id="257" r:id="rId9"/>
    <p:sldId id="260" r:id="rId10"/>
    <p:sldId id="259" r:id="rId11"/>
    <p:sldId id="261" r:id="rId12"/>
    <p:sldId id="263" r:id="rId13"/>
    <p:sldId id="266" r:id="rId14"/>
    <p:sldId id="264" r:id="rId15"/>
    <p:sldId id="267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97D08-4188-4E20-AEF3-6C94B383702C}" v="2" dt="2020-10-14T01:07:34.582"/>
    <p1510:client id="{E9B193EA-C01B-4CF7-8B31-7357A6E3949A}" v="1040" dt="2020-10-13T19:23:13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lin Sun" userId="7903a879-7345-4ed2-8b03-fb1f6d9b6d05" providerId="ADAL" clId="{E4E97D08-4188-4E20-AEF3-6C94B383702C}"/>
    <pc:docChg chg="custSel modSld">
      <pc:chgData name="Honglin Sun" userId="7903a879-7345-4ed2-8b03-fb1f6d9b6d05" providerId="ADAL" clId="{E4E97D08-4188-4E20-AEF3-6C94B383702C}" dt="2020-10-14T07:23:22.611" v="14" actId="113"/>
      <pc:docMkLst>
        <pc:docMk/>
      </pc:docMkLst>
      <pc:sldChg chg="modSp mod">
        <pc:chgData name="Honglin Sun" userId="7903a879-7345-4ed2-8b03-fb1f6d9b6d05" providerId="ADAL" clId="{E4E97D08-4188-4E20-AEF3-6C94B383702C}" dt="2020-10-14T07:23:22.611" v="14" actId="113"/>
        <pc:sldMkLst>
          <pc:docMk/>
          <pc:sldMk cId="897660990" sldId="256"/>
        </pc:sldMkLst>
        <pc:spChg chg="mod">
          <ac:chgData name="Honglin Sun" userId="7903a879-7345-4ed2-8b03-fb1f6d9b6d05" providerId="ADAL" clId="{E4E97D08-4188-4E20-AEF3-6C94B383702C}" dt="2020-10-14T07:23:22.611" v="14" actId="113"/>
          <ac:spMkLst>
            <pc:docMk/>
            <pc:sldMk cId="897660990" sldId="256"/>
            <ac:spMk id="3" creationId="{3F6D135F-02E7-43F0-AAB6-D70DA68F21C9}"/>
          </ac:spMkLst>
        </pc:spChg>
      </pc:sldChg>
      <pc:sldChg chg="addSp delSp modSp mod delAnim modAnim">
        <pc:chgData name="Honglin Sun" userId="7903a879-7345-4ed2-8b03-fb1f6d9b6d05" providerId="ADAL" clId="{E4E97D08-4188-4E20-AEF3-6C94B383702C}" dt="2020-10-14T01:07:47.683" v="13" actId="1076"/>
        <pc:sldMkLst>
          <pc:docMk/>
          <pc:sldMk cId="2479086181" sldId="264"/>
        </pc:sldMkLst>
        <pc:picChg chg="add mod">
          <ac:chgData name="Honglin Sun" userId="7903a879-7345-4ed2-8b03-fb1f6d9b6d05" providerId="ADAL" clId="{E4E97D08-4188-4E20-AEF3-6C94B383702C}" dt="2020-10-14T01:07:47.683" v="13" actId="1076"/>
          <ac:picMkLst>
            <pc:docMk/>
            <pc:sldMk cId="2479086181" sldId="264"/>
            <ac:picMk id="3" creationId="{8B927331-67F4-4456-ACC1-139E777BD79F}"/>
          </ac:picMkLst>
        </pc:picChg>
        <pc:picChg chg="del">
          <ac:chgData name="Honglin Sun" userId="7903a879-7345-4ed2-8b03-fb1f6d9b6d05" providerId="ADAL" clId="{E4E97D08-4188-4E20-AEF3-6C94B383702C}" dt="2020-10-14T01:07:24.362" v="8" actId="478"/>
          <ac:picMkLst>
            <pc:docMk/>
            <pc:sldMk cId="2479086181" sldId="264"/>
            <ac:picMk id="4" creationId="{13B9CCEA-BD11-4301-B110-3288D1B6DE9D}"/>
          </ac:picMkLst>
        </pc:picChg>
      </pc:sldChg>
      <pc:sldChg chg="addSp delSp modSp mod delAnim modAnim">
        <pc:chgData name="Honglin Sun" userId="7903a879-7345-4ed2-8b03-fb1f6d9b6d05" providerId="ADAL" clId="{E4E97D08-4188-4E20-AEF3-6C94B383702C}" dt="2020-10-14T01:07:21.471" v="7" actId="1076"/>
        <pc:sldMkLst>
          <pc:docMk/>
          <pc:sldMk cId="3471078499" sldId="268"/>
        </pc:sldMkLst>
        <pc:spChg chg="add mod ord">
          <ac:chgData name="Honglin Sun" userId="7903a879-7345-4ed2-8b03-fb1f6d9b6d05" providerId="ADAL" clId="{E4E97D08-4188-4E20-AEF3-6C94B383702C}" dt="2020-10-14T01:07:19.648" v="6" actId="167"/>
          <ac:spMkLst>
            <pc:docMk/>
            <pc:sldMk cId="3471078499" sldId="268"/>
            <ac:spMk id="6" creationId="{E7A57C73-48ED-4027-BBD5-714F6E14CCC0}"/>
          </ac:spMkLst>
        </pc:spChg>
        <pc:picChg chg="add mod">
          <ac:chgData name="Honglin Sun" userId="7903a879-7345-4ed2-8b03-fb1f6d9b6d05" providerId="ADAL" clId="{E4E97D08-4188-4E20-AEF3-6C94B383702C}" dt="2020-10-14T01:07:21.471" v="7" actId="1076"/>
          <ac:picMkLst>
            <pc:docMk/>
            <pc:sldMk cId="3471078499" sldId="268"/>
            <ac:picMk id="3" creationId="{97EA6D87-69DB-4475-8AFA-68590D445E57}"/>
          </ac:picMkLst>
        </pc:picChg>
        <pc:picChg chg="del">
          <ac:chgData name="Honglin Sun" userId="7903a879-7345-4ed2-8b03-fb1f6d9b6d05" providerId="ADAL" clId="{E4E97D08-4188-4E20-AEF3-6C94B383702C}" dt="2020-10-14T01:07:07.629" v="3" actId="478"/>
          <ac:picMkLst>
            <pc:docMk/>
            <pc:sldMk cId="3471078499" sldId="268"/>
            <ac:picMk id="5" creationId="{B2EC0007-CDE5-4FC9-B663-ED97BC77AE60}"/>
          </ac:picMkLst>
        </pc:picChg>
      </pc:sldChg>
    </pc:docChg>
  </pc:docChgLst>
  <pc:docChgLst>
    <pc:chgData name="Honglin Sun" userId="7903a879-7345-4ed2-8b03-fb1f6d9b6d05" providerId="ADAL" clId="{E9B193EA-C01B-4CF7-8B31-7357A6E3949A}"/>
    <pc:docChg chg="undo redo custSel mod addSld delSld modSld sldOrd">
      <pc:chgData name="Honglin Sun" userId="7903a879-7345-4ed2-8b03-fb1f6d9b6d05" providerId="ADAL" clId="{E9B193EA-C01B-4CF7-8B31-7357A6E3949A}" dt="2020-10-13T19:25:52.636" v="3983" actId="14100"/>
      <pc:docMkLst>
        <pc:docMk/>
      </pc:docMkLst>
      <pc:sldChg chg="addSp delSp modSp mod setBg setClrOvrMap delDesignElem">
        <pc:chgData name="Honglin Sun" userId="7903a879-7345-4ed2-8b03-fb1f6d9b6d05" providerId="ADAL" clId="{E9B193EA-C01B-4CF7-8B31-7357A6E3949A}" dt="2020-10-13T03:33:33.307" v="3644" actId="115"/>
        <pc:sldMkLst>
          <pc:docMk/>
          <pc:sldMk cId="897660990" sldId="256"/>
        </pc:sldMkLst>
        <pc:spChg chg="mod">
          <ac:chgData name="Honglin Sun" userId="7903a879-7345-4ed2-8b03-fb1f6d9b6d05" providerId="ADAL" clId="{E9B193EA-C01B-4CF7-8B31-7357A6E3949A}" dt="2020-10-12T02:17:02.444" v="2392"/>
          <ac:spMkLst>
            <pc:docMk/>
            <pc:sldMk cId="897660990" sldId="256"/>
            <ac:spMk id="2" creationId="{9933A01C-F6FF-4B8C-AB42-D7D62A7926BD}"/>
          </ac:spMkLst>
        </pc:spChg>
        <pc:spChg chg="mod">
          <ac:chgData name="Honglin Sun" userId="7903a879-7345-4ed2-8b03-fb1f6d9b6d05" providerId="ADAL" clId="{E9B193EA-C01B-4CF7-8B31-7357A6E3949A}" dt="2020-10-13T03:33:33.307" v="3644" actId="115"/>
          <ac:spMkLst>
            <pc:docMk/>
            <pc:sldMk cId="897660990" sldId="256"/>
            <ac:spMk id="3" creationId="{3F6D135F-02E7-43F0-AAB6-D70DA68F21C9}"/>
          </ac:spMkLst>
        </pc:spChg>
        <pc:spChg chg="add del">
          <ac:chgData name="Honglin Sun" userId="7903a879-7345-4ed2-8b03-fb1f6d9b6d05" providerId="ADAL" clId="{E9B193EA-C01B-4CF7-8B31-7357A6E3949A}" dt="2020-10-11T17:59:34.924" v="2268" actId="26606"/>
          <ac:spMkLst>
            <pc:docMk/>
            <pc:sldMk cId="897660990" sldId="256"/>
            <ac:spMk id="5" creationId="{FFD48BC7-DC40-47DE-87EE-9F4B6ECB9ABB}"/>
          </ac:spMkLst>
        </pc:spChg>
        <pc:spChg chg="add del">
          <ac:chgData name="Honglin Sun" userId="7903a879-7345-4ed2-8b03-fb1f6d9b6d05" providerId="ADAL" clId="{E9B193EA-C01B-4CF7-8B31-7357A6E3949A}" dt="2020-10-11T17:59:34.924" v="2268" actId="26606"/>
          <ac:spMkLst>
            <pc:docMk/>
            <pc:sldMk cId="897660990" sldId="256"/>
            <ac:spMk id="6" creationId="{E502BBC7-2C76-46F3-BC24-5985BC13DB88}"/>
          </ac:spMkLst>
        </pc:spChg>
        <pc:spChg chg="add del">
          <ac:chgData name="Honglin Sun" userId="7903a879-7345-4ed2-8b03-fb1f6d9b6d05" providerId="ADAL" clId="{E9B193EA-C01B-4CF7-8B31-7357A6E3949A}" dt="2020-10-11T17:59:34.924" v="2268" actId="26606"/>
          <ac:spMkLst>
            <pc:docMk/>
            <pc:sldMk cId="897660990" sldId="256"/>
            <ac:spMk id="7" creationId="{C7F28D52-2A5F-4D23-81AE-7CB8B591C7AF}"/>
          </ac:spMkLst>
        </pc:spChg>
        <pc:spChg chg="add del">
          <ac:chgData name="Honglin Sun" userId="7903a879-7345-4ed2-8b03-fb1f6d9b6d05" providerId="ADAL" clId="{E9B193EA-C01B-4CF7-8B31-7357A6E3949A}" dt="2020-10-11T17:48:14.105" v="2162" actId="26606"/>
          <ac:spMkLst>
            <pc:docMk/>
            <pc:sldMk cId="897660990" sldId="256"/>
            <ac:spMk id="8" creationId="{7D67C2EE-AFA7-458A-8695-51B546F47323}"/>
          </ac:spMkLst>
        </pc:spChg>
        <pc:spChg chg="add del">
          <ac:chgData name="Honglin Sun" userId="7903a879-7345-4ed2-8b03-fb1f6d9b6d05" providerId="ADAL" clId="{E9B193EA-C01B-4CF7-8B31-7357A6E3949A}" dt="2020-10-11T17:59:34.924" v="2268" actId="26606"/>
          <ac:spMkLst>
            <pc:docMk/>
            <pc:sldMk cId="897660990" sldId="256"/>
            <ac:spMk id="9" creationId="{3629484E-3792-4B3D-89AD-7C8A1ED0E0D4}"/>
          </ac:spMkLst>
        </pc:spChg>
        <pc:spChg chg="add del">
          <ac:chgData name="Honglin Sun" userId="7903a879-7345-4ed2-8b03-fb1f6d9b6d05" providerId="ADAL" clId="{E9B193EA-C01B-4CF7-8B31-7357A6E3949A}" dt="2020-10-11T17:48:14.105" v="2162" actId="26606"/>
          <ac:spMkLst>
            <pc:docMk/>
            <pc:sldMk cId="897660990" sldId="256"/>
            <ac:spMk id="10" creationId="{A5271697-90F1-4A23-8EF2-0179F2EAFACB}"/>
          </ac:spMkLst>
        </pc:spChg>
        <pc:spChg chg="add del">
          <ac:chgData name="Honglin Sun" userId="7903a879-7345-4ed2-8b03-fb1f6d9b6d05" providerId="ADAL" clId="{E9B193EA-C01B-4CF7-8B31-7357A6E3949A}" dt="2020-10-11T17:59:37.514" v="2270" actId="26606"/>
          <ac:spMkLst>
            <pc:docMk/>
            <pc:sldMk cId="897660990" sldId="256"/>
            <ac:spMk id="11" creationId="{D4E68339-1B90-44F9-BCC4-4600A6E240A2}"/>
          </ac:spMkLst>
        </pc:spChg>
        <pc:spChg chg="add del">
          <ac:chgData name="Honglin Sun" userId="7903a879-7345-4ed2-8b03-fb1f6d9b6d05" providerId="ADAL" clId="{E9B193EA-C01B-4CF7-8B31-7357A6E3949A}" dt="2020-10-11T17:48:14.105" v="2162" actId="26606"/>
          <ac:spMkLst>
            <pc:docMk/>
            <pc:sldMk cId="897660990" sldId="256"/>
            <ac:spMk id="12" creationId="{9D800584-727A-48CF-8223-244AD9717CAA}"/>
          </ac:spMkLst>
        </pc:spChg>
        <pc:spChg chg="add del">
          <ac:chgData name="Honglin Sun" userId="7903a879-7345-4ed2-8b03-fb1f6d9b6d05" providerId="ADAL" clId="{E9B193EA-C01B-4CF7-8B31-7357A6E3949A}" dt="2020-10-11T17:59:38.888" v="2272" actId="26606"/>
          <ac:spMkLst>
            <pc:docMk/>
            <pc:sldMk cId="897660990" sldId="256"/>
            <ac:spMk id="15" creationId="{D4E68339-1B90-44F9-BCC4-4600A6E240A2}"/>
          </ac:spMkLst>
        </pc:spChg>
        <pc:spChg chg="add del">
          <ac:chgData name="Honglin Sun" userId="7903a879-7345-4ed2-8b03-fb1f6d9b6d05" providerId="ADAL" clId="{E9B193EA-C01B-4CF7-8B31-7357A6E3949A}" dt="2020-10-11T17:48:21.595" v="2166" actId="26606"/>
          <ac:spMkLst>
            <pc:docMk/>
            <pc:sldMk cId="897660990" sldId="256"/>
            <ac:spMk id="16" creationId="{B0CF1642-4E76-4223-A010-6334380A22EA}"/>
          </ac:spMkLst>
        </pc:spChg>
        <pc:spChg chg="add del">
          <ac:chgData name="Honglin Sun" userId="7903a879-7345-4ed2-8b03-fb1f6d9b6d05" providerId="ADAL" clId="{E9B193EA-C01B-4CF7-8B31-7357A6E3949A}" dt="2020-10-11T17:59:44.652" v="2274" actId="26606"/>
          <ac:spMkLst>
            <pc:docMk/>
            <pc:sldMk cId="897660990" sldId="256"/>
            <ac:spMk id="18" creationId="{934F1179-B481-4F9E-BCA3-AFB972070F83}"/>
          </ac:spMkLst>
        </pc:spChg>
        <pc:spChg chg="add del">
          <ac:chgData name="Honglin Sun" userId="7903a879-7345-4ed2-8b03-fb1f6d9b6d05" providerId="ADAL" clId="{E9B193EA-C01B-4CF7-8B31-7357A6E3949A}" dt="2020-10-11T17:59:44.652" v="2274" actId="26606"/>
          <ac:spMkLst>
            <pc:docMk/>
            <pc:sldMk cId="897660990" sldId="256"/>
            <ac:spMk id="19" creationId="{827DC2C4-B485-428A-BF4A-472D2967F47F}"/>
          </ac:spMkLst>
        </pc:spChg>
        <pc:spChg chg="add del">
          <ac:chgData name="Honglin Sun" userId="7903a879-7345-4ed2-8b03-fb1f6d9b6d05" providerId="ADAL" clId="{E9B193EA-C01B-4CF7-8B31-7357A6E3949A}" dt="2020-10-11T17:59:44.652" v="2274" actId="26606"/>
          <ac:spMkLst>
            <pc:docMk/>
            <pc:sldMk cId="897660990" sldId="256"/>
            <ac:spMk id="20" creationId="{EE04B5EB-F158-4507-90DD-BD23620C7CC9}"/>
          </ac:spMkLst>
        </pc:spChg>
        <pc:spChg chg="add del">
          <ac:chgData name="Honglin Sun" userId="7903a879-7345-4ed2-8b03-fb1f6d9b6d05" providerId="ADAL" clId="{E9B193EA-C01B-4CF7-8B31-7357A6E3949A}" dt="2020-10-11T17:59:48.660" v="2276" actId="26606"/>
          <ac:spMkLst>
            <pc:docMk/>
            <pc:sldMk cId="897660990" sldId="256"/>
            <ac:spMk id="21" creationId="{934F1179-B481-4F9E-BCA3-AFB972070F83}"/>
          </ac:spMkLst>
        </pc:spChg>
        <pc:spChg chg="add del">
          <ac:chgData name="Honglin Sun" userId="7903a879-7345-4ed2-8b03-fb1f6d9b6d05" providerId="ADAL" clId="{E9B193EA-C01B-4CF7-8B31-7357A6E3949A}" dt="2020-10-11T17:59:48.660" v="2276" actId="26606"/>
          <ac:spMkLst>
            <pc:docMk/>
            <pc:sldMk cId="897660990" sldId="256"/>
            <ac:spMk id="22" creationId="{827DC2C4-B485-428A-BF4A-472D2967F47F}"/>
          </ac:spMkLst>
        </pc:spChg>
        <pc:spChg chg="add del">
          <ac:chgData name="Honglin Sun" userId="7903a879-7345-4ed2-8b03-fb1f6d9b6d05" providerId="ADAL" clId="{E9B193EA-C01B-4CF7-8B31-7357A6E3949A}" dt="2020-10-11T17:59:48.660" v="2276" actId="26606"/>
          <ac:spMkLst>
            <pc:docMk/>
            <pc:sldMk cId="897660990" sldId="256"/>
            <ac:spMk id="23" creationId="{EE04B5EB-F158-4507-90DD-BD23620C7CC9}"/>
          </ac:spMkLst>
        </pc:spChg>
        <pc:spChg chg="add del">
          <ac:chgData name="Honglin Sun" userId="7903a879-7345-4ed2-8b03-fb1f6d9b6d05" providerId="ADAL" clId="{E9B193EA-C01B-4CF7-8B31-7357A6E3949A}" dt="2020-10-11T17:59:53.326" v="2278" actId="26606"/>
          <ac:spMkLst>
            <pc:docMk/>
            <pc:sldMk cId="897660990" sldId="256"/>
            <ac:spMk id="24" creationId="{5FB946D7-1CA4-446E-8795-007CACFDEB88}"/>
          </ac:spMkLst>
        </pc:spChg>
        <pc:spChg chg="add del">
          <ac:chgData name="Honglin Sun" userId="7903a879-7345-4ed2-8b03-fb1f6d9b6d05" providerId="ADAL" clId="{E9B193EA-C01B-4CF7-8B31-7357A6E3949A}" dt="2020-10-11T17:59:53.326" v="2278" actId="26606"/>
          <ac:spMkLst>
            <pc:docMk/>
            <pc:sldMk cId="897660990" sldId="256"/>
            <ac:spMk id="25" creationId="{192416F2-BC84-4D7C-80C6-6296C10C3819}"/>
          </ac:spMkLst>
        </pc:spChg>
        <pc:spChg chg="add del">
          <ac:chgData name="Honglin Sun" userId="7903a879-7345-4ed2-8b03-fb1f6d9b6d05" providerId="ADAL" clId="{E9B193EA-C01B-4CF7-8B31-7357A6E3949A}" dt="2020-10-11T17:59:56.083" v="2280" actId="26606"/>
          <ac:spMkLst>
            <pc:docMk/>
            <pc:sldMk cId="897660990" sldId="256"/>
            <ac:spMk id="27" creationId="{DA3C47C2-33A2-44B2-BEAB-FEB679075C24}"/>
          </ac:spMkLst>
        </pc:spChg>
        <pc:spChg chg="add del">
          <ac:chgData name="Honglin Sun" userId="7903a879-7345-4ed2-8b03-fb1f6d9b6d05" providerId="ADAL" clId="{E9B193EA-C01B-4CF7-8B31-7357A6E3949A}" dt="2020-10-11T17:59:56.083" v="2280" actId="26606"/>
          <ac:spMkLst>
            <pc:docMk/>
            <pc:sldMk cId="897660990" sldId="256"/>
            <ac:spMk id="28" creationId="{AD182BA8-54AD-4D9F-8264-B0FA8BB47D7C}"/>
          </ac:spMkLst>
        </pc:spChg>
        <pc:spChg chg="add del">
          <ac:chgData name="Honglin Sun" userId="7903a879-7345-4ed2-8b03-fb1f6d9b6d05" providerId="ADAL" clId="{E9B193EA-C01B-4CF7-8B31-7357A6E3949A}" dt="2020-10-11T17:59:56.083" v="2280" actId="26606"/>
          <ac:spMkLst>
            <pc:docMk/>
            <pc:sldMk cId="897660990" sldId="256"/>
            <ac:spMk id="29" creationId="{4ED83379-0499-45E1-AB78-6AA230F96442}"/>
          </ac:spMkLst>
        </pc:spChg>
        <pc:spChg chg="add del">
          <ac:chgData name="Honglin Sun" userId="7903a879-7345-4ed2-8b03-fb1f6d9b6d05" providerId="ADAL" clId="{E9B193EA-C01B-4CF7-8B31-7357A6E3949A}" dt="2020-10-11T17:59:59.696" v="2282" actId="26606"/>
          <ac:spMkLst>
            <pc:docMk/>
            <pc:sldMk cId="897660990" sldId="256"/>
            <ac:spMk id="30" creationId="{A93898FF-D987-4B0E-BFB4-85F5EB356D4D}"/>
          </ac:spMkLst>
        </pc:spChg>
        <pc:spChg chg="add del">
          <ac:chgData name="Honglin Sun" userId="7903a879-7345-4ed2-8b03-fb1f6d9b6d05" providerId="ADAL" clId="{E9B193EA-C01B-4CF7-8B31-7357A6E3949A}" dt="2020-10-11T17:59:59.696" v="2282" actId="26606"/>
          <ac:spMkLst>
            <pc:docMk/>
            <pc:sldMk cId="897660990" sldId="256"/>
            <ac:spMk id="31" creationId="{FEB84055-029C-4E86-8844-D05D96C024BC}"/>
          </ac:spMkLst>
        </pc:spChg>
        <pc:spChg chg="add del">
          <ac:chgData name="Honglin Sun" userId="7903a879-7345-4ed2-8b03-fb1f6d9b6d05" providerId="ADAL" clId="{E9B193EA-C01B-4CF7-8B31-7357A6E3949A}" dt="2020-10-11T17:59:59.696" v="2282" actId="26606"/>
          <ac:spMkLst>
            <pc:docMk/>
            <pc:sldMk cId="897660990" sldId="256"/>
            <ac:spMk id="33" creationId="{799037F2-4CAF-446B-90DB-1480B247AA69}"/>
          </ac:spMkLst>
        </pc:spChg>
        <pc:spChg chg="add del">
          <ac:chgData name="Honglin Sun" userId="7903a879-7345-4ed2-8b03-fb1f6d9b6d05" providerId="ADAL" clId="{E9B193EA-C01B-4CF7-8B31-7357A6E3949A}" dt="2020-10-11T17:59:59.696" v="2282" actId="26606"/>
          <ac:spMkLst>
            <pc:docMk/>
            <pc:sldMk cId="897660990" sldId="256"/>
            <ac:spMk id="34" creationId="{7128589C-AF3D-49CF-BD92-C1D1D2F5387F}"/>
          </ac:spMkLst>
        </pc:spChg>
        <pc:spChg chg="add del">
          <ac:chgData name="Honglin Sun" userId="7903a879-7345-4ed2-8b03-fb1f6d9b6d05" providerId="ADAL" clId="{E9B193EA-C01B-4CF7-8B31-7357A6E3949A}" dt="2020-10-11T18:00:02.090" v="2284" actId="26606"/>
          <ac:spMkLst>
            <pc:docMk/>
            <pc:sldMk cId="897660990" sldId="256"/>
            <ac:spMk id="35" creationId="{2A8AA5BC-4F7A-4226-8F99-6D824B226A97}"/>
          </ac:spMkLst>
        </pc:spChg>
        <pc:spChg chg="add del">
          <ac:chgData name="Honglin Sun" userId="7903a879-7345-4ed2-8b03-fb1f6d9b6d05" providerId="ADAL" clId="{E9B193EA-C01B-4CF7-8B31-7357A6E3949A}" dt="2020-10-11T17:48:14.105" v="2162" actId="26606"/>
          <ac:spMkLst>
            <pc:docMk/>
            <pc:sldMk cId="897660990" sldId="256"/>
            <ac:spMk id="36" creationId="{D9F5512A-48E1-4C07-B75E-3CCC517B6804}"/>
          </ac:spMkLst>
        </pc:spChg>
        <pc:spChg chg="add del">
          <ac:chgData name="Honglin Sun" userId="7903a879-7345-4ed2-8b03-fb1f6d9b6d05" providerId="ADAL" clId="{E9B193EA-C01B-4CF7-8B31-7357A6E3949A}" dt="2020-10-11T18:00:02.090" v="2284" actId="26606"/>
          <ac:spMkLst>
            <pc:docMk/>
            <pc:sldMk cId="897660990" sldId="256"/>
            <ac:spMk id="37" creationId="{3E5445C6-DD42-4979-86FF-03730E8C6DB0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38" creationId="{827B839B-9ADE-406B-8590-F1CAEDED45A1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39" creationId="{CFE45BF0-46DB-408C-B5F7-7B11716805D4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40" creationId="{2AEBC8F2-97B1-41B4-93F1-2D289E197FBA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41" creationId="{472E3A19-F5D5-48FC-BB9C-48C2F68F598B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42" creationId="{7A62E32F-BB65-43A8-8EB5-92346890E549}"/>
          </ac:spMkLst>
        </pc:spChg>
        <pc:spChg chg="add del">
          <ac:chgData name="Honglin Sun" userId="7903a879-7345-4ed2-8b03-fb1f6d9b6d05" providerId="ADAL" clId="{E9B193EA-C01B-4CF7-8B31-7357A6E3949A}" dt="2020-10-11T17:48:18.769" v="2164" actId="26606"/>
          <ac:spMkLst>
            <pc:docMk/>
            <pc:sldMk cId="897660990" sldId="256"/>
            <ac:spMk id="43" creationId="{14E91B64-9FCC-451E-AFB4-A827D6329367}"/>
          </ac:spMkLst>
        </pc:spChg>
        <pc:spChg chg="add del">
          <ac:chgData name="Honglin Sun" userId="7903a879-7345-4ed2-8b03-fb1f6d9b6d05" providerId="ADAL" clId="{E9B193EA-C01B-4CF7-8B31-7357A6E3949A}" dt="2020-10-11T17:48:21.595" v="2166" actId="26606"/>
          <ac:spMkLst>
            <pc:docMk/>
            <pc:sldMk cId="897660990" sldId="256"/>
            <ac:spMk id="45" creationId="{A61E7EDE-CB4A-402F-B0FB-8640C3589105}"/>
          </ac:spMkLst>
        </pc:spChg>
        <pc:spChg chg="add del">
          <ac:chgData name="Honglin Sun" userId="7903a879-7345-4ed2-8b03-fb1f6d9b6d05" providerId="ADAL" clId="{E9B193EA-C01B-4CF7-8B31-7357A6E3949A}" dt="2020-10-11T17:48:21.595" v="2166" actId="26606"/>
          <ac:spMkLst>
            <pc:docMk/>
            <pc:sldMk cId="897660990" sldId="256"/>
            <ac:spMk id="46" creationId="{6C2BBEB8-4077-499F-80FD-AA9827A8D8B7}"/>
          </ac:spMkLst>
        </pc:spChg>
        <pc:spChg chg="add del">
          <ac:chgData name="Honglin Sun" userId="7903a879-7345-4ed2-8b03-fb1f6d9b6d05" providerId="ADAL" clId="{E9B193EA-C01B-4CF7-8B31-7357A6E3949A}" dt="2020-10-11T17:48:21.595" v="2166" actId="26606"/>
          <ac:spMkLst>
            <pc:docMk/>
            <pc:sldMk cId="897660990" sldId="256"/>
            <ac:spMk id="47" creationId="{6F3B7728-0C26-4662-B285-85C645523C10}"/>
          </ac:spMkLst>
        </pc:spChg>
        <pc:spChg chg="add del">
          <ac:chgData name="Honglin Sun" userId="7903a879-7345-4ed2-8b03-fb1f6d9b6d05" providerId="ADAL" clId="{E9B193EA-C01B-4CF7-8B31-7357A6E3949A}" dt="2020-10-11T17:48:21.595" v="2166" actId="26606"/>
          <ac:spMkLst>
            <pc:docMk/>
            <pc:sldMk cId="897660990" sldId="256"/>
            <ac:spMk id="48" creationId="{28C367AD-9838-470A-87EF-678609CC8692}"/>
          </ac:spMkLst>
        </pc:spChg>
        <pc:spChg chg="add del">
          <ac:chgData name="Honglin Sun" userId="7903a879-7345-4ed2-8b03-fb1f6d9b6d05" providerId="ADAL" clId="{E9B193EA-C01B-4CF7-8B31-7357A6E3949A}" dt="2020-10-11T18:00:03.307" v="2286" actId="26606"/>
          <ac:spMkLst>
            <pc:docMk/>
            <pc:sldMk cId="897660990" sldId="256"/>
            <ac:spMk id="49" creationId="{2A8AA5BC-4F7A-4226-8F99-6D824B226A97}"/>
          </ac:spMkLst>
        </pc:spChg>
        <pc:spChg chg="add del">
          <ac:chgData name="Honglin Sun" userId="7903a879-7345-4ed2-8b03-fb1f6d9b6d05" providerId="ADAL" clId="{E9B193EA-C01B-4CF7-8B31-7357A6E3949A}" dt="2020-10-11T17:48:23.964" v="2168" actId="26606"/>
          <ac:spMkLst>
            <pc:docMk/>
            <pc:sldMk cId="897660990" sldId="256"/>
            <ac:spMk id="50" creationId="{C4E4288A-DFC8-40A2-90E5-70E851A933AD}"/>
          </ac:spMkLst>
        </pc:spChg>
        <pc:spChg chg="add del">
          <ac:chgData name="Honglin Sun" userId="7903a879-7345-4ed2-8b03-fb1f6d9b6d05" providerId="ADAL" clId="{E9B193EA-C01B-4CF7-8B31-7357A6E3949A}" dt="2020-10-11T17:48:23.964" v="2168" actId="26606"/>
          <ac:spMkLst>
            <pc:docMk/>
            <pc:sldMk cId="897660990" sldId="256"/>
            <ac:spMk id="51" creationId="{9AD93FD3-7DF2-4DC8-BD55-8B2EB5F63F2A}"/>
          </ac:spMkLst>
        </pc:spChg>
        <pc:spChg chg="add del">
          <ac:chgData name="Honglin Sun" userId="7903a879-7345-4ed2-8b03-fb1f6d9b6d05" providerId="ADAL" clId="{E9B193EA-C01B-4CF7-8B31-7357A6E3949A}" dt="2020-10-11T17:48:23.964" v="2168" actId="26606"/>
          <ac:spMkLst>
            <pc:docMk/>
            <pc:sldMk cId="897660990" sldId="256"/>
            <ac:spMk id="52" creationId="{956571CF-1434-4180-A385-D4AC63B6269D}"/>
          </ac:spMkLst>
        </pc:spChg>
        <pc:spChg chg="add del">
          <ac:chgData name="Honglin Sun" userId="7903a879-7345-4ed2-8b03-fb1f6d9b6d05" providerId="ADAL" clId="{E9B193EA-C01B-4CF7-8B31-7357A6E3949A}" dt="2020-10-11T17:48:23.964" v="2168" actId="26606"/>
          <ac:spMkLst>
            <pc:docMk/>
            <pc:sldMk cId="897660990" sldId="256"/>
            <ac:spMk id="53" creationId="{19D0EF7D-8D7F-4A18-A68B-92E2D448730D}"/>
          </ac:spMkLst>
        </pc:spChg>
        <pc:spChg chg="add del">
          <ac:chgData name="Honglin Sun" userId="7903a879-7345-4ed2-8b03-fb1f6d9b6d05" providerId="ADAL" clId="{E9B193EA-C01B-4CF7-8B31-7357A6E3949A}" dt="2020-10-11T17:48:26.929" v="2170" actId="26606"/>
          <ac:spMkLst>
            <pc:docMk/>
            <pc:sldMk cId="897660990" sldId="256"/>
            <ac:spMk id="56" creationId="{A7895A40-19A4-42D6-9D30-DBC1E8002635}"/>
          </ac:spMkLst>
        </pc:spChg>
        <pc:spChg chg="add del">
          <ac:chgData name="Honglin Sun" userId="7903a879-7345-4ed2-8b03-fb1f6d9b6d05" providerId="ADAL" clId="{E9B193EA-C01B-4CF7-8B31-7357A6E3949A}" dt="2020-10-11T17:48:26.929" v="2170" actId="26606"/>
          <ac:spMkLst>
            <pc:docMk/>
            <pc:sldMk cId="897660990" sldId="256"/>
            <ac:spMk id="57" creationId="{02F429C4-ABC9-46FC-818A-B5429CDE4A96}"/>
          </ac:spMkLst>
        </pc:spChg>
        <pc:spChg chg="add del">
          <ac:chgData name="Honglin Sun" userId="7903a879-7345-4ed2-8b03-fb1f6d9b6d05" providerId="ADAL" clId="{E9B193EA-C01B-4CF7-8B31-7357A6E3949A}" dt="2020-10-11T17:48:26.929" v="2170" actId="26606"/>
          <ac:spMkLst>
            <pc:docMk/>
            <pc:sldMk cId="897660990" sldId="256"/>
            <ac:spMk id="58" creationId="{2CEF98E4-3709-4952-8F42-2305CCE34FA3}"/>
          </ac:spMkLst>
        </pc:spChg>
        <pc:spChg chg="add del">
          <ac:chgData name="Honglin Sun" userId="7903a879-7345-4ed2-8b03-fb1f6d9b6d05" providerId="ADAL" clId="{E9B193EA-C01B-4CF7-8B31-7357A6E3949A}" dt="2020-10-11T17:48:26.929" v="2170" actId="26606"/>
          <ac:spMkLst>
            <pc:docMk/>
            <pc:sldMk cId="897660990" sldId="256"/>
            <ac:spMk id="59" creationId="{F10BCCF5-D685-47FF-B675-647EAEB72C8E}"/>
          </ac:spMkLst>
        </pc:spChg>
        <pc:spChg chg="add del">
          <ac:chgData name="Honglin Sun" userId="7903a879-7345-4ed2-8b03-fb1f6d9b6d05" providerId="ADAL" clId="{E9B193EA-C01B-4CF7-8B31-7357A6E3949A}" dt="2020-10-11T17:48:26.929" v="2170" actId="26606"/>
          <ac:spMkLst>
            <pc:docMk/>
            <pc:sldMk cId="897660990" sldId="256"/>
            <ac:spMk id="60" creationId="{B0EE8A42-107A-4D4C-8D56-BBAE95C7FC0D}"/>
          </ac:spMkLst>
        </pc:spChg>
        <pc:spChg chg="add del">
          <ac:chgData name="Honglin Sun" userId="7903a879-7345-4ed2-8b03-fb1f6d9b6d05" providerId="ADAL" clId="{E9B193EA-C01B-4CF7-8B31-7357A6E3949A}" dt="2020-10-11T18:00:03.307" v="2286" actId="26606"/>
          <ac:spMkLst>
            <pc:docMk/>
            <pc:sldMk cId="897660990" sldId="256"/>
            <ac:spMk id="61" creationId="{5BC87C3E-1040-4EE4-9BDB-9537F7A1B335}"/>
          </ac:spMkLst>
        </pc:spChg>
        <pc:spChg chg="add del">
          <ac:chgData name="Honglin Sun" userId="7903a879-7345-4ed2-8b03-fb1f6d9b6d05" providerId="ADAL" clId="{E9B193EA-C01B-4CF7-8B31-7357A6E3949A}" dt="2020-10-11T17:50:20.584" v="2186" actId="26606"/>
          <ac:spMkLst>
            <pc:docMk/>
            <pc:sldMk cId="897660990" sldId="256"/>
            <ac:spMk id="62" creationId="{7D67C2EE-AFA7-458A-8695-51B546F47323}"/>
          </ac:spMkLst>
        </pc:spChg>
        <pc:spChg chg="add del">
          <ac:chgData name="Honglin Sun" userId="7903a879-7345-4ed2-8b03-fb1f6d9b6d05" providerId="ADAL" clId="{E9B193EA-C01B-4CF7-8B31-7357A6E3949A}" dt="2020-10-11T17:50:20.584" v="2186" actId="26606"/>
          <ac:spMkLst>
            <pc:docMk/>
            <pc:sldMk cId="897660990" sldId="256"/>
            <ac:spMk id="63" creationId="{A5271697-90F1-4A23-8EF2-0179F2EAFACB}"/>
          </ac:spMkLst>
        </pc:spChg>
        <pc:spChg chg="add del">
          <ac:chgData name="Honglin Sun" userId="7903a879-7345-4ed2-8b03-fb1f6d9b6d05" providerId="ADAL" clId="{E9B193EA-C01B-4CF7-8B31-7357A6E3949A}" dt="2020-10-11T17:50:20.584" v="2186" actId="26606"/>
          <ac:spMkLst>
            <pc:docMk/>
            <pc:sldMk cId="897660990" sldId="256"/>
            <ac:spMk id="64" creationId="{9D800584-727A-48CF-8223-244AD9717CAA}"/>
          </ac:spMkLst>
        </pc:spChg>
        <pc:spChg chg="add del">
          <ac:chgData name="Honglin Sun" userId="7903a879-7345-4ed2-8b03-fb1f6d9b6d05" providerId="ADAL" clId="{E9B193EA-C01B-4CF7-8B31-7357A6E3949A}" dt="2020-10-11T17:50:20.584" v="2186" actId="26606"/>
          <ac:spMkLst>
            <pc:docMk/>
            <pc:sldMk cId="897660990" sldId="256"/>
            <ac:spMk id="67" creationId="{D9F5512A-48E1-4C07-B75E-3CCC517B6804}"/>
          </ac:spMkLst>
        </pc:spChg>
        <pc:spChg chg="add del">
          <ac:chgData name="Honglin Sun" userId="7903a879-7345-4ed2-8b03-fb1f6d9b6d05" providerId="ADAL" clId="{E9B193EA-C01B-4CF7-8B31-7357A6E3949A}" dt="2020-10-11T18:00:03.307" v="2286" actId="26606"/>
          <ac:spMkLst>
            <pc:docMk/>
            <pc:sldMk cId="897660990" sldId="256"/>
            <ac:spMk id="68" creationId="{054EEF01-190A-468F-A13C-CD98AC1C7D64}"/>
          </ac:spMkLst>
        </pc:spChg>
        <pc:spChg chg="add del">
          <ac:chgData name="Honglin Sun" userId="7903a879-7345-4ed2-8b03-fb1f6d9b6d05" providerId="ADAL" clId="{E9B193EA-C01B-4CF7-8B31-7357A6E3949A}" dt="2020-10-11T18:00:05.307" v="2288" actId="26606"/>
          <ac:spMkLst>
            <pc:docMk/>
            <pc:sldMk cId="897660990" sldId="256"/>
            <ac:spMk id="69" creationId="{C66F2F30-5DC0-44A0-BFA6-E12F46ED16DA}"/>
          </ac:spMkLst>
        </pc:spChg>
        <pc:spChg chg="add del">
          <ac:chgData name="Honglin Sun" userId="7903a879-7345-4ed2-8b03-fb1f6d9b6d05" providerId="ADAL" clId="{E9B193EA-C01B-4CF7-8B31-7357A6E3949A}" dt="2020-10-11T18:00:05.307" v="2288" actId="26606"/>
          <ac:spMkLst>
            <pc:docMk/>
            <pc:sldMk cId="897660990" sldId="256"/>
            <ac:spMk id="70" creationId="{85872F57-7F42-4F97-8391-DDC8D0054C03}"/>
          </ac:spMkLst>
        </pc:spChg>
        <pc:spChg chg="add del">
          <ac:chgData name="Honglin Sun" userId="7903a879-7345-4ed2-8b03-fb1f6d9b6d05" providerId="ADAL" clId="{E9B193EA-C01B-4CF7-8B31-7357A6E3949A}" dt="2020-10-11T18:00:05.307" v="2288" actId="26606"/>
          <ac:spMkLst>
            <pc:docMk/>
            <pc:sldMk cId="897660990" sldId="256"/>
            <ac:spMk id="71" creationId="{04DC2037-48A0-4F22-B9D4-8EAEBC780AB4}"/>
          </ac:spMkLst>
        </pc:spChg>
        <pc:spChg chg="add del">
          <ac:chgData name="Honglin Sun" userId="7903a879-7345-4ed2-8b03-fb1f6d9b6d05" providerId="ADAL" clId="{E9B193EA-C01B-4CF7-8B31-7357A6E3949A}" dt="2020-10-11T18:00:05.307" v="2288" actId="26606"/>
          <ac:spMkLst>
            <pc:docMk/>
            <pc:sldMk cId="897660990" sldId="256"/>
            <ac:spMk id="72" creationId="{0006CBFD-ADA0-43D1-9332-9C34CA1C76ED}"/>
          </ac:spMkLst>
        </pc:spChg>
        <pc:spChg chg="add del">
          <ac:chgData name="Honglin Sun" userId="7903a879-7345-4ed2-8b03-fb1f6d9b6d05" providerId="ADAL" clId="{E9B193EA-C01B-4CF7-8B31-7357A6E3949A}" dt="2020-10-11T18:00:05.307" v="2288" actId="26606"/>
          <ac:spMkLst>
            <pc:docMk/>
            <pc:sldMk cId="897660990" sldId="256"/>
            <ac:spMk id="73" creationId="{2B931666-F28F-45F3-A074-66D2272D580B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4" creationId="{0B3B9DBC-97CC-4A18-B4A6-66E240292269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5" creationId="{F4492644-1D84-449E-94E4-5FC5C873D32E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6" creationId="{94EE1A74-DEBF-434E-8B5E-7AB296ECBE08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7" creationId="{8C7C4D4B-92D9-4FA4-A294-749E8574FF51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8" creationId="{BADA3358-2A3F-41B0-A458-6FD1DB3AF9BB}"/>
          </ac:spMkLst>
        </pc:spChg>
        <pc:spChg chg="add del">
          <ac:chgData name="Honglin Sun" userId="7903a879-7345-4ed2-8b03-fb1f6d9b6d05" providerId="ADAL" clId="{E9B193EA-C01B-4CF7-8B31-7357A6E3949A}" dt="2020-10-11T18:00:08.538" v="2290" actId="26606"/>
          <ac:spMkLst>
            <pc:docMk/>
            <pc:sldMk cId="897660990" sldId="256"/>
            <ac:spMk id="79" creationId="{E4737216-37B2-43AD-AB08-05BFCCEFC99E}"/>
          </ac:spMkLst>
        </pc:spChg>
        <pc:spChg chg="add del">
          <ac:chgData name="Honglin Sun" userId="7903a879-7345-4ed2-8b03-fb1f6d9b6d05" providerId="ADAL" clId="{E9B193EA-C01B-4CF7-8B31-7357A6E3949A}" dt="2020-10-11T18:00:15.508" v="2292" actId="26606"/>
          <ac:spMkLst>
            <pc:docMk/>
            <pc:sldMk cId="897660990" sldId="256"/>
            <ac:spMk id="80" creationId="{26BDCA6B-3C9C-4213-A0D9-30BD5F0B073E}"/>
          </ac:spMkLst>
        </pc:spChg>
        <pc:spChg chg="add del">
          <ac:chgData name="Honglin Sun" userId="7903a879-7345-4ed2-8b03-fb1f6d9b6d05" providerId="ADAL" clId="{E9B193EA-C01B-4CF7-8B31-7357A6E3949A}" dt="2020-10-11T18:00:15.508" v="2292" actId="26606"/>
          <ac:spMkLst>
            <pc:docMk/>
            <pc:sldMk cId="897660990" sldId="256"/>
            <ac:spMk id="81" creationId="{FDA12F62-867F-4684-B28B-E085D09DCC06}"/>
          </ac:spMkLst>
        </pc:spChg>
        <pc:spChg chg="add del">
          <ac:chgData name="Honglin Sun" userId="7903a879-7345-4ed2-8b03-fb1f6d9b6d05" providerId="ADAL" clId="{E9B193EA-C01B-4CF7-8B31-7357A6E3949A}" dt="2020-10-11T18:00:18.613" v="2294" actId="26606"/>
          <ac:spMkLst>
            <pc:docMk/>
            <pc:sldMk cId="897660990" sldId="256"/>
            <ac:spMk id="82" creationId="{FB5B0058-AF13-4859-B429-4EDDE2A26F7F}"/>
          </ac:spMkLst>
        </pc:spChg>
        <pc:spChg chg="add del">
          <ac:chgData name="Honglin Sun" userId="7903a879-7345-4ed2-8b03-fb1f6d9b6d05" providerId="ADAL" clId="{E9B193EA-C01B-4CF7-8B31-7357A6E3949A}" dt="2020-10-11T18:00:22.271" v="2296" actId="26606"/>
          <ac:spMkLst>
            <pc:docMk/>
            <pc:sldMk cId="897660990" sldId="256"/>
            <ac:spMk id="85" creationId="{2A8AA5BC-4F7A-4226-8F99-6D824B226A97}"/>
          </ac:spMkLst>
        </pc:spChg>
        <pc:spChg chg="add del">
          <ac:chgData name="Honglin Sun" userId="7903a879-7345-4ed2-8b03-fb1f6d9b6d05" providerId="ADAL" clId="{E9B193EA-C01B-4CF7-8B31-7357A6E3949A}" dt="2020-10-11T18:00:22.271" v="2296" actId="26606"/>
          <ac:spMkLst>
            <pc:docMk/>
            <pc:sldMk cId="897660990" sldId="256"/>
            <ac:spMk id="87" creationId="{5BC87C3E-1040-4EE4-9BDB-9537F7A1B335}"/>
          </ac:spMkLst>
        </pc:spChg>
        <pc:spChg chg="add del">
          <ac:chgData name="Honglin Sun" userId="7903a879-7345-4ed2-8b03-fb1f6d9b6d05" providerId="ADAL" clId="{E9B193EA-C01B-4CF7-8B31-7357A6E3949A}" dt="2020-10-11T18:00:24.168" v="2298" actId="26606"/>
          <ac:spMkLst>
            <pc:docMk/>
            <pc:sldMk cId="897660990" sldId="256"/>
            <ac:spMk id="90" creationId="{86197D16-FE75-4A0E-A0C9-28C0F04A43DF}"/>
          </ac:spMkLst>
        </pc:spChg>
        <pc:spChg chg="add del">
          <ac:chgData name="Honglin Sun" userId="7903a879-7345-4ed2-8b03-fb1f6d9b6d05" providerId="ADAL" clId="{E9B193EA-C01B-4CF7-8B31-7357A6E3949A}" dt="2020-10-11T18:00:24.168" v="2298" actId="26606"/>
          <ac:spMkLst>
            <pc:docMk/>
            <pc:sldMk cId="897660990" sldId="256"/>
            <ac:spMk id="92" creationId="{92CA431A-BC84-45C3-8430-0459E54A220F}"/>
          </ac:spMkLst>
        </pc:spChg>
        <pc:spChg chg="add del">
          <ac:chgData name="Honglin Sun" userId="7903a879-7345-4ed2-8b03-fb1f6d9b6d05" providerId="ADAL" clId="{E9B193EA-C01B-4CF7-8B31-7357A6E3949A}" dt="2020-10-11T18:01:02.023" v="2308" actId="26606"/>
          <ac:spMkLst>
            <pc:docMk/>
            <pc:sldMk cId="897660990" sldId="256"/>
            <ac:spMk id="93" creationId="{7D67C2EE-AFA7-458A-8695-51B546F47323}"/>
          </ac:spMkLst>
        </pc:spChg>
        <pc:spChg chg="add del">
          <ac:chgData name="Honglin Sun" userId="7903a879-7345-4ed2-8b03-fb1f6d9b6d05" providerId="ADAL" clId="{E9B193EA-C01B-4CF7-8B31-7357A6E3949A}" dt="2020-10-11T18:01:02.023" v="2308" actId="26606"/>
          <ac:spMkLst>
            <pc:docMk/>
            <pc:sldMk cId="897660990" sldId="256"/>
            <ac:spMk id="94" creationId="{A5271697-90F1-4A23-8EF2-0179F2EAFACB}"/>
          </ac:spMkLst>
        </pc:spChg>
        <pc:spChg chg="add del">
          <ac:chgData name="Honglin Sun" userId="7903a879-7345-4ed2-8b03-fb1f6d9b6d05" providerId="ADAL" clId="{E9B193EA-C01B-4CF7-8B31-7357A6E3949A}" dt="2020-10-11T18:01:02.023" v="2308" actId="26606"/>
          <ac:spMkLst>
            <pc:docMk/>
            <pc:sldMk cId="897660990" sldId="256"/>
            <ac:spMk id="95" creationId="{9D800584-727A-48CF-8223-244AD9717CAA}"/>
          </ac:spMkLst>
        </pc:spChg>
        <pc:spChg chg="add del">
          <ac:chgData name="Honglin Sun" userId="7903a879-7345-4ed2-8b03-fb1f6d9b6d05" providerId="ADAL" clId="{E9B193EA-C01B-4CF7-8B31-7357A6E3949A}" dt="2020-10-11T18:01:02.023" v="2308" actId="26606"/>
          <ac:spMkLst>
            <pc:docMk/>
            <pc:sldMk cId="897660990" sldId="256"/>
            <ac:spMk id="117" creationId="{D9F5512A-48E1-4C07-B75E-3CCC517B6804}"/>
          </ac:spMkLst>
        </pc:spChg>
        <pc:spChg chg="add del">
          <ac:chgData name="Honglin Sun" userId="7903a879-7345-4ed2-8b03-fb1f6d9b6d05" providerId="ADAL" clId="{E9B193EA-C01B-4CF7-8B31-7357A6E3949A}" dt="2020-10-11T18:01:04.735" v="2310" actId="26606"/>
          <ac:spMkLst>
            <pc:docMk/>
            <pc:sldMk cId="897660990" sldId="256"/>
            <ac:spMk id="119" creationId="{D55CD764-972B-4CA5-A885-53E55C63E174}"/>
          </ac:spMkLst>
        </pc:spChg>
        <pc:spChg chg="add del">
          <ac:chgData name="Honglin Sun" userId="7903a879-7345-4ed2-8b03-fb1f6d9b6d05" providerId="ADAL" clId="{E9B193EA-C01B-4CF7-8B31-7357A6E3949A}" dt="2020-10-11T18:01:04.735" v="2310" actId="26606"/>
          <ac:spMkLst>
            <pc:docMk/>
            <pc:sldMk cId="897660990" sldId="256"/>
            <ac:spMk id="120" creationId="{95156D82-5315-4F7E-9097-C829D9135C78}"/>
          </ac:spMkLst>
        </pc:spChg>
        <pc:spChg chg="add del">
          <ac:chgData name="Honglin Sun" userId="7903a879-7345-4ed2-8b03-fb1f6d9b6d05" providerId="ADAL" clId="{E9B193EA-C01B-4CF7-8B31-7357A6E3949A}" dt="2020-10-11T18:01:04.735" v="2310" actId="26606"/>
          <ac:spMkLst>
            <pc:docMk/>
            <pc:sldMk cId="897660990" sldId="256"/>
            <ac:spMk id="142" creationId="{E3E51905-F374-4E1A-97CF-B741584B74D5}"/>
          </ac:spMkLst>
        </pc:spChg>
        <pc:spChg chg="add del">
          <ac:chgData name="Honglin Sun" userId="7903a879-7345-4ed2-8b03-fb1f6d9b6d05" providerId="ADAL" clId="{E9B193EA-C01B-4CF7-8B31-7357A6E3949A}" dt="2020-10-11T18:01:09.065" v="2312" actId="26606"/>
          <ac:spMkLst>
            <pc:docMk/>
            <pc:sldMk cId="897660990" sldId="256"/>
            <ac:spMk id="144" creationId="{D55CD764-972B-4CA5-A885-53E55C63E174}"/>
          </ac:spMkLst>
        </pc:spChg>
        <pc:spChg chg="add del">
          <ac:chgData name="Honglin Sun" userId="7903a879-7345-4ed2-8b03-fb1f6d9b6d05" providerId="ADAL" clId="{E9B193EA-C01B-4CF7-8B31-7357A6E3949A}" dt="2020-10-11T18:01:09.065" v="2312" actId="26606"/>
          <ac:spMkLst>
            <pc:docMk/>
            <pc:sldMk cId="897660990" sldId="256"/>
            <ac:spMk id="145" creationId="{34165AB3-7006-4430-BCE3-25476BE13322}"/>
          </ac:spMkLst>
        </pc:spChg>
        <pc:spChg chg="add del">
          <ac:chgData name="Honglin Sun" userId="7903a879-7345-4ed2-8b03-fb1f6d9b6d05" providerId="ADAL" clId="{E9B193EA-C01B-4CF7-8B31-7357A6E3949A}" dt="2020-10-11T18:01:09.065" v="2312" actId="26606"/>
          <ac:spMkLst>
            <pc:docMk/>
            <pc:sldMk cId="897660990" sldId="256"/>
            <ac:spMk id="167" creationId="{E3E51905-F374-4E1A-97CF-B741584B74D5}"/>
          </ac:spMkLst>
        </pc:spChg>
        <pc:spChg chg="add del">
          <ac:chgData name="Honglin Sun" userId="7903a879-7345-4ed2-8b03-fb1f6d9b6d05" providerId="ADAL" clId="{E9B193EA-C01B-4CF7-8B31-7357A6E3949A}" dt="2020-10-12T02:18:30.056" v="2405"/>
          <ac:spMkLst>
            <pc:docMk/>
            <pc:sldMk cId="897660990" sldId="256"/>
            <ac:spMk id="169" creationId="{7D67C2EE-AFA7-458A-8695-51B546F47323}"/>
          </ac:spMkLst>
        </pc:spChg>
        <pc:spChg chg="add del">
          <ac:chgData name="Honglin Sun" userId="7903a879-7345-4ed2-8b03-fb1f6d9b6d05" providerId="ADAL" clId="{E9B193EA-C01B-4CF7-8B31-7357A6E3949A}" dt="2020-10-12T02:18:30.056" v="2405"/>
          <ac:spMkLst>
            <pc:docMk/>
            <pc:sldMk cId="897660990" sldId="256"/>
            <ac:spMk id="170" creationId="{A5271697-90F1-4A23-8EF2-0179F2EAFACB}"/>
          </ac:spMkLst>
        </pc:spChg>
        <pc:spChg chg="add del">
          <ac:chgData name="Honglin Sun" userId="7903a879-7345-4ed2-8b03-fb1f6d9b6d05" providerId="ADAL" clId="{E9B193EA-C01B-4CF7-8B31-7357A6E3949A}" dt="2020-10-12T02:18:30.056" v="2405"/>
          <ac:spMkLst>
            <pc:docMk/>
            <pc:sldMk cId="897660990" sldId="256"/>
            <ac:spMk id="171" creationId="{9D800584-727A-48CF-8223-244AD9717CAA}"/>
          </ac:spMkLst>
        </pc:spChg>
        <pc:spChg chg="add del">
          <ac:chgData name="Honglin Sun" userId="7903a879-7345-4ed2-8b03-fb1f6d9b6d05" providerId="ADAL" clId="{E9B193EA-C01B-4CF7-8B31-7357A6E3949A}" dt="2020-10-12T02:18:30.056" v="2405"/>
          <ac:spMkLst>
            <pc:docMk/>
            <pc:sldMk cId="897660990" sldId="256"/>
            <ac:spMk id="193" creationId="{D9F5512A-48E1-4C07-B75E-3CCC517B6804}"/>
          </ac:spMkLst>
        </pc:spChg>
        <pc:grpChg chg="add del">
          <ac:chgData name="Honglin Sun" userId="7903a879-7345-4ed2-8b03-fb1f6d9b6d05" providerId="ADAL" clId="{E9B193EA-C01B-4CF7-8B31-7357A6E3949A}" dt="2020-10-11T17:48:14.105" v="2162" actId="26606"/>
          <ac:grpSpMkLst>
            <pc:docMk/>
            <pc:sldMk cId="897660990" sldId="256"/>
            <ac:grpSpMk id="14" creationId="{1221A507-76C4-489F-9F32-ECC44C5DC4F7}"/>
          </ac:grpSpMkLst>
        </pc:grpChg>
        <pc:grpChg chg="add del">
          <ac:chgData name="Honglin Sun" userId="7903a879-7345-4ed2-8b03-fb1f6d9b6d05" providerId="ADAL" clId="{E9B193EA-C01B-4CF7-8B31-7357A6E3949A}" dt="2020-10-11T17:48:23.964" v="2168" actId="26606"/>
          <ac:grpSpMkLst>
            <pc:docMk/>
            <pc:sldMk cId="897660990" sldId="256"/>
            <ac:grpSpMk id="54" creationId="{C770F868-28FE-4B38-8FC7-E9C841B837FA}"/>
          </ac:grpSpMkLst>
        </pc:grpChg>
        <pc:grpChg chg="add del">
          <ac:chgData name="Honglin Sun" userId="7903a879-7345-4ed2-8b03-fb1f6d9b6d05" providerId="ADAL" clId="{E9B193EA-C01B-4CF7-8B31-7357A6E3949A}" dt="2020-10-11T17:50:20.584" v="2186" actId="26606"/>
          <ac:grpSpMkLst>
            <pc:docMk/>
            <pc:sldMk cId="897660990" sldId="256"/>
            <ac:grpSpMk id="65" creationId="{1221A507-76C4-489F-9F32-ECC44C5DC4F7}"/>
          </ac:grpSpMkLst>
        </pc:grpChg>
        <pc:grpChg chg="add del">
          <ac:chgData name="Honglin Sun" userId="7903a879-7345-4ed2-8b03-fb1f6d9b6d05" providerId="ADAL" clId="{E9B193EA-C01B-4CF7-8B31-7357A6E3949A}" dt="2020-10-11T18:01:02.023" v="2308" actId="26606"/>
          <ac:grpSpMkLst>
            <pc:docMk/>
            <pc:sldMk cId="897660990" sldId="256"/>
            <ac:grpSpMk id="96" creationId="{1221A507-76C4-489F-9F32-ECC44C5DC4F7}"/>
          </ac:grpSpMkLst>
        </pc:grpChg>
        <pc:grpChg chg="add del">
          <ac:chgData name="Honglin Sun" userId="7903a879-7345-4ed2-8b03-fb1f6d9b6d05" providerId="ADAL" clId="{E9B193EA-C01B-4CF7-8B31-7357A6E3949A}" dt="2020-10-11T18:01:04.735" v="2310" actId="26606"/>
          <ac:grpSpMkLst>
            <pc:docMk/>
            <pc:sldMk cId="897660990" sldId="256"/>
            <ac:grpSpMk id="121" creationId="{9741695D-9404-4FC6-A5DE-1DE318024319}"/>
          </ac:grpSpMkLst>
        </pc:grpChg>
        <pc:grpChg chg="add del">
          <ac:chgData name="Honglin Sun" userId="7903a879-7345-4ed2-8b03-fb1f6d9b6d05" providerId="ADAL" clId="{E9B193EA-C01B-4CF7-8B31-7357A6E3949A}" dt="2020-10-11T18:01:09.065" v="2312" actId="26606"/>
          <ac:grpSpMkLst>
            <pc:docMk/>
            <pc:sldMk cId="897660990" sldId="256"/>
            <ac:grpSpMk id="146" creationId="{C57F67D8-2BFF-4661-AFAF-E2CE8B7DCE81}"/>
          </ac:grpSpMkLst>
        </pc:grpChg>
        <pc:grpChg chg="add del">
          <ac:chgData name="Honglin Sun" userId="7903a879-7345-4ed2-8b03-fb1f6d9b6d05" providerId="ADAL" clId="{E9B193EA-C01B-4CF7-8B31-7357A6E3949A}" dt="2020-10-12T02:18:30.056" v="2405"/>
          <ac:grpSpMkLst>
            <pc:docMk/>
            <pc:sldMk cId="897660990" sldId="256"/>
            <ac:grpSpMk id="172" creationId="{1221A507-76C4-489F-9F32-ECC44C5DC4F7}"/>
          </ac:grpSpMkLst>
        </pc:grpChg>
        <pc:picChg chg="add del">
          <ac:chgData name="Honglin Sun" userId="7903a879-7345-4ed2-8b03-fb1f6d9b6d05" providerId="ADAL" clId="{E9B193EA-C01B-4CF7-8B31-7357A6E3949A}" dt="2020-10-11T17:59:37.514" v="2270" actId="26606"/>
          <ac:picMkLst>
            <pc:docMk/>
            <pc:sldMk cId="897660990" sldId="256"/>
            <ac:picMk id="13" creationId="{B2F21002-D2D7-4260-A496-8E04BECBAB70}"/>
          </ac:picMkLst>
        </pc:picChg>
        <pc:picChg chg="add del">
          <ac:chgData name="Honglin Sun" userId="7903a879-7345-4ed2-8b03-fb1f6d9b6d05" providerId="ADAL" clId="{E9B193EA-C01B-4CF7-8B31-7357A6E3949A}" dt="2020-10-11T17:59:38.888" v="2272" actId="26606"/>
          <ac:picMkLst>
            <pc:docMk/>
            <pc:sldMk cId="897660990" sldId="256"/>
            <ac:picMk id="17" creationId="{916027A8-227C-4CDC-97BC-0FB7FB84756A}"/>
          </ac:picMkLst>
        </pc:picChg>
        <pc:picChg chg="add del">
          <ac:chgData name="Honglin Sun" userId="7903a879-7345-4ed2-8b03-fb1f6d9b6d05" providerId="ADAL" clId="{E9B193EA-C01B-4CF7-8B31-7357A6E3949A}" dt="2020-10-11T17:59:59.696" v="2282" actId="26606"/>
          <ac:picMkLst>
            <pc:docMk/>
            <pc:sldMk cId="897660990" sldId="256"/>
            <ac:picMk id="32" creationId="{8A2842C0-6210-4FDB-B1FF-C14C927377FB}"/>
          </ac:picMkLst>
        </pc:picChg>
        <pc:picChg chg="add del">
          <ac:chgData name="Honglin Sun" userId="7903a879-7345-4ed2-8b03-fb1f6d9b6d05" providerId="ADAL" clId="{E9B193EA-C01B-4CF7-8B31-7357A6E3949A}" dt="2020-10-11T18:00:24.168" v="2298" actId="26606"/>
          <ac:picMkLst>
            <pc:docMk/>
            <pc:sldMk cId="897660990" sldId="256"/>
            <ac:picMk id="91" creationId="{FA8FCEC6-4B30-4FF2-8B32-504BEAEA3A16}"/>
          </ac:picMkLst>
        </pc:picChg>
        <pc:picChg chg="add mod">
          <ac:chgData name="Honglin Sun" userId="7903a879-7345-4ed2-8b03-fb1f6d9b6d05" providerId="ADAL" clId="{E9B193EA-C01B-4CF7-8B31-7357A6E3949A}" dt="2020-10-12T03:39:07.590" v="2730" actId="14100"/>
          <ac:picMkLst>
            <pc:docMk/>
            <pc:sldMk cId="897660990" sldId="256"/>
            <ac:picMk id="118" creationId="{3CDA03DB-2514-46C8-9442-A73A63861304}"/>
          </ac:picMkLst>
        </pc:picChg>
        <pc:picChg chg="add del mod">
          <ac:chgData name="Honglin Sun" userId="7903a879-7345-4ed2-8b03-fb1f6d9b6d05" providerId="ADAL" clId="{E9B193EA-C01B-4CF7-8B31-7357A6E3949A}" dt="2020-10-12T03:44:35.781" v="2739" actId="478"/>
          <ac:picMkLst>
            <pc:docMk/>
            <pc:sldMk cId="897660990" sldId="256"/>
            <ac:picMk id="168" creationId="{DC0CAA33-F64E-49B0-B637-BBD4B0A5F312}"/>
          </ac:picMkLst>
        </pc:picChg>
        <pc:cxnChg chg="add del">
          <ac:chgData name="Honglin Sun" userId="7903a879-7345-4ed2-8b03-fb1f6d9b6d05" providerId="ADAL" clId="{E9B193EA-C01B-4CF7-8B31-7357A6E3949A}" dt="2020-10-11T17:59:53.326" v="2278" actId="26606"/>
          <ac:cxnSpMkLst>
            <pc:docMk/>
            <pc:sldMk cId="897660990" sldId="256"/>
            <ac:cxnSpMk id="26" creationId="{2330623A-AB89-4E04-AC9A-2BAFBF85AE3A}"/>
          </ac:cxnSpMkLst>
        </pc:cxnChg>
        <pc:cxnChg chg="add del">
          <ac:chgData name="Honglin Sun" userId="7903a879-7345-4ed2-8b03-fb1f6d9b6d05" providerId="ADAL" clId="{E9B193EA-C01B-4CF7-8B31-7357A6E3949A}" dt="2020-10-11T18:00:02.090" v="2284" actId="26606"/>
          <ac:cxnSpMkLst>
            <pc:docMk/>
            <pc:sldMk cId="897660990" sldId="256"/>
            <ac:cxnSpMk id="44" creationId="{45000665-DFC7-417E-8FD7-516A0F15C975}"/>
          </ac:cxnSpMkLst>
        </pc:cxnChg>
        <pc:cxnChg chg="add del">
          <ac:chgData name="Honglin Sun" userId="7903a879-7345-4ed2-8b03-fb1f6d9b6d05" providerId="ADAL" clId="{E9B193EA-C01B-4CF7-8B31-7357A6E3949A}" dt="2020-10-11T18:00:03.307" v="2286" actId="26606"/>
          <ac:cxnSpMkLst>
            <pc:docMk/>
            <pc:sldMk cId="897660990" sldId="256"/>
            <ac:cxnSpMk id="55" creationId="{911DBBF1-3229-4BD9-B3D1-B4CA571E7431}"/>
          </ac:cxnSpMkLst>
        </pc:cxnChg>
        <pc:cxnChg chg="add del">
          <ac:chgData name="Honglin Sun" userId="7903a879-7345-4ed2-8b03-fb1f6d9b6d05" providerId="ADAL" clId="{E9B193EA-C01B-4CF7-8B31-7357A6E3949A}" dt="2020-10-11T18:00:03.307" v="2286" actId="26606"/>
          <ac:cxnSpMkLst>
            <pc:docMk/>
            <pc:sldMk cId="897660990" sldId="256"/>
            <ac:cxnSpMk id="66" creationId="{F5CD5A0B-CDD7-427C-AA42-2EECFDFA1811}"/>
          </ac:cxnSpMkLst>
        </pc:cxnChg>
        <pc:cxnChg chg="add del">
          <ac:chgData name="Honglin Sun" userId="7903a879-7345-4ed2-8b03-fb1f6d9b6d05" providerId="ADAL" clId="{E9B193EA-C01B-4CF7-8B31-7357A6E3949A}" dt="2020-10-11T18:00:18.613" v="2294" actId="26606"/>
          <ac:cxnSpMkLst>
            <pc:docMk/>
            <pc:sldMk cId="897660990" sldId="256"/>
            <ac:cxnSpMk id="83" creationId="{EC4521DE-248E-440D-AAD6-FD9E7D34B3BF}"/>
          </ac:cxnSpMkLst>
        </pc:cxnChg>
        <pc:cxnChg chg="add del">
          <ac:chgData name="Honglin Sun" userId="7903a879-7345-4ed2-8b03-fb1f6d9b6d05" providerId="ADAL" clId="{E9B193EA-C01B-4CF7-8B31-7357A6E3949A}" dt="2020-10-11T18:00:18.613" v="2294" actId="26606"/>
          <ac:cxnSpMkLst>
            <pc:docMk/>
            <pc:sldMk cId="897660990" sldId="256"/>
            <ac:cxnSpMk id="84" creationId="{442C13FA-4C0F-42D0-9626-5BA6040D8C31}"/>
          </ac:cxnSpMkLst>
        </pc:cxnChg>
        <pc:cxnChg chg="add del">
          <ac:chgData name="Honglin Sun" userId="7903a879-7345-4ed2-8b03-fb1f6d9b6d05" providerId="ADAL" clId="{E9B193EA-C01B-4CF7-8B31-7357A6E3949A}" dt="2020-10-11T18:00:22.271" v="2296" actId="26606"/>
          <ac:cxnSpMkLst>
            <pc:docMk/>
            <pc:sldMk cId="897660990" sldId="256"/>
            <ac:cxnSpMk id="86" creationId="{911DBBF1-3229-4BD9-B3D1-B4CA571E7431}"/>
          </ac:cxnSpMkLst>
        </pc:cxnChg>
        <pc:cxnChg chg="add del">
          <ac:chgData name="Honglin Sun" userId="7903a879-7345-4ed2-8b03-fb1f6d9b6d05" providerId="ADAL" clId="{E9B193EA-C01B-4CF7-8B31-7357A6E3949A}" dt="2020-10-11T18:00:22.271" v="2296" actId="26606"/>
          <ac:cxnSpMkLst>
            <pc:docMk/>
            <pc:sldMk cId="897660990" sldId="256"/>
            <ac:cxnSpMk id="88" creationId="{42CDBECE-872A-4C73-9DC1-BB4E805E2CF5}"/>
          </ac:cxnSpMkLst>
        </pc:cxnChg>
        <pc:cxnChg chg="add del">
          <ac:chgData name="Honglin Sun" userId="7903a879-7345-4ed2-8b03-fb1f6d9b6d05" providerId="ADAL" clId="{E9B193EA-C01B-4CF7-8B31-7357A6E3949A}" dt="2020-10-11T18:00:22.271" v="2296" actId="26606"/>
          <ac:cxnSpMkLst>
            <pc:docMk/>
            <pc:sldMk cId="897660990" sldId="256"/>
            <ac:cxnSpMk id="89" creationId="{F5CD5A0B-CDD7-427C-AA42-2EECFDFA1811}"/>
          </ac:cxnSpMkLst>
        </pc:cxnChg>
      </pc:sldChg>
      <pc:sldChg chg="addSp delSp modSp mod">
        <pc:chgData name="Honglin Sun" userId="7903a879-7345-4ed2-8b03-fb1f6d9b6d05" providerId="ADAL" clId="{E9B193EA-C01B-4CF7-8B31-7357A6E3949A}" dt="2020-10-13T19:25:52.636" v="3983" actId="14100"/>
        <pc:sldMkLst>
          <pc:docMk/>
          <pc:sldMk cId="3799447203" sldId="257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3799447203" sldId="257"/>
            <ac:spMk id="2" creationId="{F42DFF80-C991-4242-BFC6-582B1C1A0D7B}"/>
          </ac:spMkLst>
        </pc:spChg>
        <pc:spChg chg="mod">
          <ac:chgData name="Honglin Sun" userId="7903a879-7345-4ed2-8b03-fb1f6d9b6d05" providerId="ADAL" clId="{E9B193EA-C01B-4CF7-8B31-7357A6E3949A}" dt="2020-10-13T19:21:46.803" v="3901" actId="14100"/>
          <ac:spMkLst>
            <pc:docMk/>
            <pc:sldMk cId="3799447203" sldId="257"/>
            <ac:spMk id="3" creationId="{D2EA972F-3C99-4014-AF3B-2530446A5203}"/>
          </ac:spMkLst>
        </pc:spChg>
        <pc:spChg chg="add mod ord">
          <ac:chgData name="Honglin Sun" userId="7903a879-7345-4ed2-8b03-fb1f6d9b6d05" providerId="ADAL" clId="{E9B193EA-C01B-4CF7-8B31-7357A6E3949A}" dt="2020-10-13T19:25:52.636" v="3983" actId="14100"/>
          <ac:spMkLst>
            <pc:docMk/>
            <pc:sldMk cId="3799447203" sldId="257"/>
            <ac:spMk id="4" creationId="{273E4B8B-A411-475F-A822-30C06793A89B}"/>
          </ac:spMkLst>
        </pc:spChg>
        <pc:spChg chg="add mod">
          <ac:chgData name="Honglin Sun" userId="7903a879-7345-4ed2-8b03-fb1f6d9b6d05" providerId="ADAL" clId="{E9B193EA-C01B-4CF7-8B31-7357A6E3949A}" dt="2020-10-13T19:23:24.759" v="3926" actId="1076"/>
          <ac:spMkLst>
            <pc:docMk/>
            <pc:sldMk cId="3799447203" sldId="257"/>
            <ac:spMk id="5" creationId="{7CDAC38E-936A-4AB3-A1CF-6E50B93E4AAF}"/>
          </ac:spMkLst>
        </pc:spChg>
        <pc:spChg chg="add mod">
          <ac:chgData name="Honglin Sun" userId="7903a879-7345-4ed2-8b03-fb1f6d9b6d05" providerId="ADAL" clId="{E9B193EA-C01B-4CF7-8B31-7357A6E3949A}" dt="2020-10-13T19:25:09.412" v="3981" actId="1076"/>
          <ac:spMkLst>
            <pc:docMk/>
            <pc:sldMk cId="3799447203" sldId="257"/>
            <ac:spMk id="6" creationId="{65D2EF09-352B-41E0-AA68-C9E3FF2D3152}"/>
          </ac:spMkLst>
        </pc:spChg>
        <pc:spChg chg="del mod">
          <ac:chgData name="Honglin Sun" userId="7903a879-7345-4ed2-8b03-fb1f6d9b6d05" providerId="ADAL" clId="{E9B193EA-C01B-4CF7-8B31-7357A6E3949A}" dt="2020-10-08T07:18:50.991" v="659" actId="478"/>
          <ac:spMkLst>
            <pc:docMk/>
            <pc:sldMk cId="3799447203" sldId="257"/>
            <ac:spMk id="11" creationId="{7572AA83-F2CD-45B9-87C0-50E2BE43B09A}"/>
          </ac:spMkLst>
        </pc:spChg>
        <pc:spChg chg="add del">
          <ac:chgData name="Honglin Sun" userId="7903a879-7345-4ed2-8b03-fb1f6d9b6d05" providerId="ADAL" clId="{E9B193EA-C01B-4CF7-8B31-7357A6E3949A}" dt="2020-10-07T02:21:32.270" v="244" actId="11529"/>
          <ac:spMkLst>
            <pc:docMk/>
            <pc:sldMk cId="3799447203" sldId="257"/>
            <ac:spMk id="16" creationId="{F577CED0-57CD-4C94-8F42-5E54435E40C9}"/>
          </ac:spMkLst>
        </pc:spChg>
        <pc:spChg chg="add del mod">
          <ac:chgData name="Honglin Sun" userId="7903a879-7345-4ed2-8b03-fb1f6d9b6d05" providerId="ADAL" clId="{E9B193EA-C01B-4CF7-8B31-7357A6E3949A}" dt="2020-10-07T06:48:57.653" v="570" actId="478"/>
          <ac:spMkLst>
            <pc:docMk/>
            <pc:sldMk cId="3799447203" sldId="257"/>
            <ac:spMk id="17" creationId="{33531F8C-A625-496B-B3ED-3E5E088E1318}"/>
          </ac:spMkLst>
        </pc:spChg>
        <pc:spChg chg="add del mod">
          <ac:chgData name="Honglin Sun" userId="7903a879-7345-4ed2-8b03-fb1f6d9b6d05" providerId="ADAL" clId="{E9B193EA-C01B-4CF7-8B31-7357A6E3949A}" dt="2020-10-07T06:48:54.300" v="567" actId="478"/>
          <ac:spMkLst>
            <pc:docMk/>
            <pc:sldMk cId="3799447203" sldId="257"/>
            <ac:spMk id="19" creationId="{46BFF9C9-F239-4045-A9A5-806E008B53E2}"/>
          </ac:spMkLst>
        </pc:spChg>
        <pc:spChg chg="add mod">
          <ac:chgData name="Honglin Sun" userId="7903a879-7345-4ed2-8b03-fb1f6d9b6d05" providerId="ADAL" clId="{E9B193EA-C01B-4CF7-8B31-7357A6E3949A}" dt="2020-10-07T06:49:40.217" v="577" actId="14100"/>
          <ac:spMkLst>
            <pc:docMk/>
            <pc:sldMk cId="3799447203" sldId="257"/>
            <ac:spMk id="22" creationId="{12373087-AE28-43A0-AAB4-AA9091B6D84E}"/>
          </ac:spMkLst>
        </pc:spChg>
        <pc:spChg chg="add mod">
          <ac:chgData name="Honglin Sun" userId="7903a879-7345-4ed2-8b03-fb1f6d9b6d05" providerId="ADAL" clId="{E9B193EA-C01B-4CF7-8B31-7357A6E3949A}" dt="2020-10-07T06:49:46.928" v="578" actId="14100"/>
          <ac:spMkLst>
            <pc:docMk/>
            <pc:sldMk cId="3799447203" sldId="257"/>
            <ac:spMk id="23" creationId="{AB698891-B5FE-4435-AED4-0191790B1A9E}"/>
          </ac:spMkLst>
        </pc:spChg>
        <pc:picChg chg="del">
          <ac:chgData name="Honglin Sun" userId="7903a879-7345-4ed2-8b03-fb1f6d9b6d05" providerId="ADAL" clId="{E9B193EA-C01B-4CF7-8B31-7357A6E3949A}" dt="2020-10-07T01:54:53.147" v="75" actId="478"/>
          <ac:picMkLst>
            <pc:docMk/>
            <pc:sldMk cId="3799447203" sldId="257"/>
            <ac:picMk id="5" creationId="{5CA951CD-5944-4013-BB40-A35166980E88}"/>
          </ac:picMkLst>
        </pc:picChg>
        <pc:picChg chg="add del mod">
          <ac:chgData name="Honglin Sun" userId="7903a879-7345-4ed2-8b03-fb1f6d9b6d05" providerId="ADAL" clId="{E9B193EA-C01B-4CF7-8B31-7357A6E3949A}" dt="2020-10-07T02:01:05.940" v="118" actId="478"/>
          <ac:picMkLst>
            <pc:docMk/>
            <pc:sldMk cId="3799447203" sldId="257"/>
            <ac:picMk id="6" creationId="{163736D3-EA35-4FA0-A9C4-664097BF7EFD}"/>
          </ac:picMkLst>
        </pc:picChg>
        <pc:picChg chg="add del mod ord">
          <ac:chgData name="Honglin Sun" userId="7903a879-7345-4ed2-8b03-fb1f6d9b6d05" providerId="ADAL" clId="{E9B193EA-C01B-4CF7-8B31-7357A6E3949A}" dt="2020-10-07T02:15:46.634" v="189" actId="478"/>
          <ac:picMkLst>
            <pc:docMk/>
            <pc:sldMk cId="3799447203" sldId="257"/>
            <ac:picMk id="8" creationId="{E433F6E6-D1A6-48F3-9275-819D7084C2CE}"/>
          </ac:picMkLst>
        </pc:picChg>
        <pc:picChg chg="add del mod">
          <ac:chgData name="Honglin Sun" userId="7903a879-7345-4ed2-8b03-fb1f6d9b6d05" providerId="ADAL" clId="{E9B193EA-C01B-4CF7-8B31-7357A6E3949A}" dt="2020-10-13T19:24:44.098" v="3979" actId="1076"/>
          <ac:picMkLst>
            <pc:docMk/>
            <pc:sldMk cId="3799447203" sldId="257"/>
            <ac:picMk id="10" creationId="{8FC4E5B1-6607-4318-975A-2188053094C5}"/>
          </ac:picMkLst>
        </pc:picChg>
        <pc:picChg chg="add mod">
          <ac:chgData name="Honglin Sun" userId="7903a879-7345-4ed2-8b03-fb1f6d9b6d05" providerId="ADAL" clId="{E9B193EA-C01B-4CF7-8B31-7357A6E3949A}" dt="2020-10-07T06:49:50.770" v="579" actId="1076"/>
          <ac:picMkLst>
            <pc:docMk/>
            <pc:sldMk cId="3799447203" sldId="257"/>
            <ac:picMk id="13" creationId="{4282E79A-7401-4DEA-B69F-8D9D9DDB4DF2}"/>
          </ac:picMkLst>
        </pc:picChg>
        <pc:picChg chg="add mod">
          <ac:chgData name="Honglin Sun" userId="7903a879-7345-4ed2-8b03-fb1f6d9b6d05" providerId="ADAL" clId="{E9B193EA-C01B-4CF7-8B31-7357A6E3949A}" dt="2020-10-07T06:49:59.431" v="580" actId="1076"/>
          <ac:picMkLst>
            <pc:docMk/>
            <pc:sldMk cId="3799447203" sldId="257"/>
            <ac:picMk id="15" creationId="{032E9558-B6EB-4F2A-80BF-19F483A82BF2}"/>
          </ac:picMkLst>
        </pc:picChg>
        <pc:cxnChg chg="add del">
          <ac:chgData name="Honglin Sun" userId="7903a879-7345-4ed2-8b03-fb1f6d9b6d05" providerId="ADAL" clId="{E9B193EA-C01B-4CF7-8B31-7357A6E3949A}" dt="2020-10-07T02:23:20.677" v="256" actId="11529"/>
          <ac:cxnSpMkLst>
            <pc:docMk/>
            <pc:sldMk cId="3799447203" sldId="257"/>
            <ac:cxnSpMk id="21" creationId="{2B996702-7D06-4759-B360-3785B93847A9}"/>
          </ac:cxnSpMkLst>
        </pc:cxnChg>
      </pc:sldChg>
      <pc:sldChg chg="addSp delSp modSp mod ord">
        <pc:chgData name="Honglin Sun" userId="7903a879-7345-4ed2-8b03-fb1f6d9b6d05" providerId="ADAL" clId="{E9B193EA-C01B-4CF7-8B31-7357A6E3949A}" dt="2020-10-13T19:07:43.161" v="3874"/>
        <pc:sldMkLst>
          <pc:docMk/>
          <pc:sldMk cId="816217632" sldId="259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816217632" sldId="259"/>
            <ac:spMk id="2" creationId="{743E2E32-DDB1-4EFB-818D-89DFBC7B4551}"/>
          </ac:spMkLst>
        </pc:spChg>
        <pc:spChg chg="mod">
          <ac:chgData name="Honglin Sun" userId="7903a879-7345-4ed2-8b03-fb1f6d9b6d05" providerId="ADAL" clId="{E9B193EA-C01B-4CF7-8B31-7357A6E3949A}" dt="2020-10-09T02:13:46.987" v="1094" actId="20577"/>
          <ac:spMkLst>
            <pc:docMk/>
            <pc:sldMk cId="816217632" sldId="259"/>
            <ac:spMk id="3" creationId="{1874BB63-8144-4108-A713-3F0D35EF2909}"/>
          </ac:spMkLst>
        </pc:spChg>
        <pc:spChg chg="add mod">
          <ac:chgData name="Honglin Sun" userId="7903a879-7345-4ed2-8b03-fb1f6d9b6d05" providerId="ADAL" clId="{E9B193EA-C01B-4CF7-8B31-7357A6E3949A}" dt="2020-10-13T19:07:43.161" v="3874"/>
          <ac:spMkLst>
            <pc:docMk/>
            <pc:sldMk cId="816217632" sldId="259"/>
            <ac:spMk id="4" creationId="{54264F33-CD73-4AC0-A36F-88977B384014}"/>
          </ac:spMkLst>
        </pc:spChg>
        <pc:picChg chg="add mod modCrop">
          <ac:chgData name="Honglin Sun" userId="7903a879-7345-4ed2-8b03-fb1f6d9b6d05" providerId="ADAL" clId="{E9B193EA-C01B-4CF7-8B31-7357A6E3949A}" dt="2020-10-12T17:15:18.164" v="3527" actId="14100"/>
          <ac:picMkLst>
            <pc:docMk/>
            <pc:sldMk cId="816217632" sldId="259"/>
            <ac:picMk id="5" creationId="{0E0DCD48-4235-4773-BCAD-04DCD10C29BE}"/>
          </ac:picMkLst>
        </pc:picChg>
        <pc:picChg chg="del">
          <ac:chgData name="Honglin Sun" userId="7903a879-7345-4ed2-8b03-fb1f6d9b6d05" providerId="ADAL" clId="{E9B193EA-C01B-4CF7-8B31-7357A6E3949A}" dt="2020-10-07T01:53:56.045" v="58" actId="478"/>
          <ac:picMkLst>
            <pc:docMk/>
            <pc:sldMk cId="816217632" sldId="259"/>
            <ac:picMk id="5" creationId="{64C0ABB4-BE56-4AFD-8E56-0A6A885E9957}"/>
          </ac:picMkLst>
        </pc:picChg>
        <pc:picChg chg="add mod">
          <ac:chgData name="Honglin Sun" userId="7903a879-7345-4ed2-8b03-fb1f6d9b6d05" providerId="ADAL" clId="{E9B193EA-C01B-4CF7-8B31-7357A6E3949A}" dt="2020-10-11T17:42:29.052" v="2127" actId="1076"/>
          <ac:picMkLst>
            <pc:docMk/>
            <pc:sldMk cId="816217632" sldId="259"/>
            <ac:picMk id="6" creationId="{08F54538-13A0-49A5-8A6B-496EC78086BD}"/>
          </ac:picMkLst>
        </pc:picChg>
        <pc:picChg chg="del">
          <ac:chgData name="Honglin Sun" userId="7903a879-7345-4ed2-8b03-fb1f6d9b6d05" providerId="ADAL" clId="{E9B193EA-C01B-4CF7-8B31-7357A6E3949A}" dt="2020-10-07T01:53:45.707" v="53" actId="478"/>
          <ac:picMkLst>
            <pc:docMk/>
            <pc:sldMk cId="816217632" sldId="259"/>
            <ac:picMk id="7" creationId="{B4AE14D8-A735-4429-9793-9068A09BAA64}"/>
          </ac:picMkLst>
        </pc:picChg>
        <pc:picChg chg="del">
          <ac:chgData name="Honglin Sun" userId="7903a879-7345-4ed2-8b03-fb1f6d9b6d05" providerId="ADAL" clId="{E9B193EA-C01B-4CF7-8B31-7357A6E3949A}" dt="2020-10-07T01:54:13.404" v="68" actId="478"/>
          <ac:picMkLst>
            <pc:docMk/>
            <pc:sldMk cId="816217632" sldId="259"/>
            <ac:picMk id="9" creationId="{A5BF0CFC-A638-4AD7-BA61-921CAF5A910A}"/>
          </ac:picMkLst>
        </pc:picChg>
        <pc:picChg chg="add mod">
          <ac:chgData name="Honglin Sun" userId="7903a879-7345-4ed2-8b03-fb1f6d9b6d05" providerId="ADAL" clId="{E9B193EA-C01B-4CF7-8B31-7357A6E3949A}" dt="2020-10-08T08:32:40.203" v="710" actId="1076"/>
          <ac:picMkLst>
            <pc:docMk/>
            <pc:sldMk cId="816217632" sldId="259"/>
            <ac:picMk id="10" creationId="{7BCF6C81-6AC1-436D-B9B4-BBC05BB89F37}"/>
          </ac:picMkLst>
        </pc:picChg>
        <pc:picChg chg="add mod">
          <ac:chgData name="Honglin Sun" userId="7903a879-7345-4ed2-8b03-fb1f6d9b6d05" providerId="ADAL" clId="{E9B193EA-C01B-4CF7-8B31-7357A6E3949A}" dt="2020-10-08T08:02:37.191" v="701" actId="14100"/>
          <ac:picMkLst>
            <pc:docMk/>
            <pc:sldMk cId="816217632" sldId="259"/>
            <ac:picMk id="12" creationId="{E05D2A8A-3D6E-437E-B3D9-0087C6148E7D}"/>
          </ac:picMkLst>
        </pc:picChg>
      </pc:sldChg>
      <pc:sldChg chg="addSp delSp modSp mod ord setBg">
        <pc:chgData name="Honglin Sun" userId="7903a879-7345-4ed2-8b03-fb1f6d9b6d05" providerId="ADAL" clId="{E9B193EA-C01B-4CF7-8B31-7357A6E3949A}" dt="2020-10-13T19:07:51.723" v="3877"/>
        <pc:sldMkLst>
          <pc:docMk/>
          <pc:sldMk cId="918654847" sldId="260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918654847" sldId="260"/>
            <ac:spMk id="2" creationId="{ACC4F43B-19F6-4DED-A454-E1ECE5BA4737}"/>
          </ac:spMkLst>
        </pc:spChg>
        <pc:spChg chg="mod ord">
          <ac:chgData name="Honglin Sun" userId="7903a879-7345-4ed2-8b03-fb1f6d9b6d05" providerId="ADAL" clId="{E9B193EA-C01B-4CF7-8B31-7357A6E3949A}" dt="2020-10-12T15:59:16.096" v="3491" actId="27636"/>
          <ac:spMkLst>
            <pc:docMk/>
            <pc:sldMk cId="918654847" sldId="260"/>
            <ac:spMk id="3" creationId="{CE951661-EA40-4D7B-BCAD-EB4596CC4D36}"/>
          </ac:spMkLst>
        </pc:spChg>
        <pc:spChg chg="add mod">
          <ac:chgData name="Honglin Sun" userId="7903a879-7345-4ed2-8b03-fb1f6d9b6d05" providerId="ADAL" clId="{E9B193EA-C01B-4CF7-8B31-7357A6E3949A}" dt="2020-10-13T19:07:51.723" v="3877"/>
          <ac:spMkLst>
            <pc:docMk/>
            <pc:sldMk cId="918654847" sldId="260"/>
            <ac:spMk id="4" creationId="{FBE3FB9D-52BB-464C-8B7C-BB266D0E1423}"/>
          </ac:spMkLst>
        </pc:spChg>
        <pc:spChg chg="add del mod">
          <ac:chgData name="Honglin Sun" userId="7903a879-7345-4ed2-8b03-fb1f6d9b6d05" providerId="ADAL" clId="{E9B193EA-C01B-4CF7-8B31-7357A6E3949A}" dt="2020-10-08T07:18:55.311" v="660" actId="478"/>
          <ac:spMkLst>
            <pc:docMk/>
            <pc:sldMk cId="918654847" sldId="260"/>
            <ac:spMk id="7" creationId="{E4AC6C08-A2D2-435E-87E1-5C454BF0F38D}"/>
          </ac:spMkLst>
        </pc:spChg>
        <pc:spChg chg="add del">
          <ac:chgData name="Honglin Sun" userId="7903a879-7345-4ed2-8b03-fb1f6d9b6d05" providerId="ADAL" clId="{E9B193EA-C01B-4CF7-8B31-7357A6E3949A}" dt="2020-10-11T17:49:36.699" v="2173" actId="26606"/>
          <ac:spMkLst>
            <pc:docMk/>
            <pc:sldMk cId="918654847" sldId="260"/>
            <ac:spMk id="16" creationId="{DAFCA703-7B68-4AB0-9F4F-7DA5449E0120}"/>
          </ac:spMkLst>
        </pc:spChg>
        <pc:spChg chg="add del">
          <ac:chgData name="Honglin Sun" userId="7903a879-7345-4ed2-8b03-fb1f6d9b6d05" providerId="ADAL" clId="{E9B193EA-C01B-4CF7-8B31-7357A6E3949A}" dt="2020-10-11T17:49:36.699" v="2173" actId="26606"/>
          <ac:spMkLst>
            <pc:docMk/>
            <pc:sldMk cId="918654847" sldId="260"/>
            <ac:spMk id="18" creationId="{3CD1EA40-7116-4FCB-9369-70F29FAA91EC}"/>
          </ac:spMkLst>
        </pc:spChg>
        <pc:spChg chg="add del">
          <ac:chgData name="Honglin Sun" userId="7903a879-7345-4ed2-8b03-fb1f6d9b6d05" providerId="ADAL" clId="{E9B193EA-C01B-4CF7-8B31-7357A6E3949A}" dt="2020-10-11T17:49:36.699" v="2173" actId="26606"/>
          <ac:spMkLst>
            <pc:docMk/>
            <pc:sldMk cId="918654847" sldId="260"/>
            <ac:spMk id="20" creationId="{BF647E38-F93D-4661-8D77-CE13EEB65B5A}"/>
          </ac:spMkLst>
        </pc:spChg>
        <pc:spChg chg="add mod">
          <ac:chgData name="Honglin Sun" userId="7903a879-7345-4ed2-8b03-fb1f6d9b6d05" providerId="ADAL" clId="{E9B193EA-C01B-4CF7-8B31-7357A6E3949A}" dt="2020-10-13T03:01:05.880" v="3603" actId="1076"/>
          <ac:spMkLst>
            <pc:docMk/>
            <pc:sldMk cId="918654847" sldId="260"/>
            <ac:spMk id="43" creationId="{CC18D159-BE1A-4AC5-B8B0-7534A1EE56F1}"/>
          </ac:spMkLst>
        </pc:spChg>
        <pc:spChg chg="add del">
          <ac:chgData name="Honglin Sun" userId="7903a879-7345-4ed2-8b03-fb1f6d9b6d05" providerId="ADAL" clId="{E9B193EA-C01B-4CF7-8B31-7357A6E3949A}" dt="2020-10-11T17:49:36.699" v="2173" actId="26606"/>
          <ac:spMkLst>
            <pc:docMk/>
            <pc:sldMk cId="918654847" sldId="260"/>
            <ac:spMk id="44" creationId="{D6C80E47-971C-437F-B030-191115B01D68}"/>
          </ac:spMkLst>
        </pc:spChg>
        <pc:grpChg chg="add del">
          <ac:chgData name="Honglin Sun" userId="7903a879-7345-4ed2-8b03-fb1f6d9b6d05" providerId="ADAL" clId="{E9B193EA-C01B-4CF7-8B31-7357A6E3949A}" dt="2020-10-11T17:49:36.699" v="2173" actId="26606"/>
          <ac:grpSpMkLst>
            <pc:docMk/>
            <pc:sldMk cId="918654847" sldId="260"/>
            <ac:grpSpMk id="22" creationId="{57A4D289-3460-4DB1-9AEE-47A8C4581F2A}"/>
          </ac:grpSpMkLst>
        </pc:grpChg>
        <pc:picChg chg="add del mod">
          <ac:chgData name="Honglin Sun" userId="7903a879-7345-4ed2-8b03-fb1f6d9b6d05" providerId="ADAL" clId="{E9B193EA-C01B-4CF7-8B31-7357A6E3949A}" dt="2020-10-07T02:02:07.400" v="138" actId="478"/>
          <ac:picMkLst>
            <pc:docMk/>
            <pc:sldMk cId="918654847" sldId="260"/>
            <ac:picMk id="5" creationId="{D2211F54-09FB-4C89-B4FD-19805CCCE0B3}"/>
          </ac:picMkLst>
        </pc:picChg>
        <pc:picChg chg="add mod">
          <ac:chgData name="Honglin Sun" userId="7903a879-7345-4ed2-8b03-fb1f6d9b6d05" providerId="ADAL" clId="{E9B193EA-C01B-4CF7-8B31-7357A6E3949A}" dt="2020-10-12T15:59:57.172" v="3499" actId="14100"/>
          <ac:picMkLst>
            <pc:docMk/>
            <pc:sldMk cId="918654847" sldId="260"/>
            <ac:picMk id="5" creationId="{F31C7B93-FF5A-42F3-89DA-E8423C63B7A1}"/>
          </ac:picMkLst>
        </pc:picChg>
        <pc:picChg chg="add mod">
          <ac:chgData name="Honglin Sun" userId="7903a879-7345-4ed2-8b03-fb1f6d9b6d05" providerId="ADAL" clId="{E9B193EA-C01B-4CF7-8B31-7357A6E3949A}" dt="2020-10-12T15:59:03.216" v="3486" actId="1076"/>
          <ac:picMkLst>
            <pc:docMk/>
            <pc:sldMk cId="918654847" sldId="260"/>
            <ac:picMk id="6" creationId="{D45590BE-680D-4F92-A51E-F650C4A484C5}"/>
          </ac:picMkLst>
        </pc:picChg>
        <pc:picChg chg="add mod modCrop">
          <ac:chgData name="Honglin Sun" userId="7903a879-7345-4ed2-8b03-fb1f6d9b6d05" providerId="ADAL" clId="{E9B193EA-C01B-4CF7-8B31-7357A6E3949A}" dt="2020-10-12T16:00:26.354" v="3508" actId="1076"/>
          <ac:picMkLst>
            <pc:docMk/>
            <pc:sldMk cId="918654847" sldId="260"/>
            <ac:picMk id="9" creationId="{2E8B5973-9DA7-4771-83F1-BA3E45CCEA14}"/>
          </ac:picMkLst>
        </pc:picChg>
        <pc:picChg chg="add mod ord">
          <ac:chgData name="Honglin Sun" userId="7903a879-7345-4ed2-8b03-fb1f6d9b6d05" providerId="ADAL" clId="{E9B193EA-C01B-4CF7-8B31-7357A6E3949A}" dt="2020-10-12T16:00:00.636" v="3501" actId="1076"/>
          <ac:picMkLst>
            <pc:docMk/>
            <pc:sldMk cId="918654847" sldId="260"/>
            <ac:picMk id="11" creationId="{23848FBE-D28E-47F5-B2D9-F947542E111E}"/>
          </ac:picMkLst>
        </pc:picChg>
      </pc:sldChg>
      <pc:sldChg chg="addSp delSp modSp mod">
        <pc:chgData name="Honglin Sun" userId="7903a879-7345-4ed2-8b03-fb1f6d9b6d05" providerId="ADAL" clId="{E9B193EA-C01B-4CF7-8B31-7357A6E3949A}" dt="2020-10-13T19:07:38.582" v="3873" actId="207"/>
        <pc:sldMkLst>
          <pc:docMk/>
          <pc:sldMk cId="454791663" sldId="261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454791663" sldId="261"/>
            <ac:spMk id="2" creationId="{F42DFF80-C991-4242-BFC6-582B1C1A0D7B}"/>
          </ac:spMkLst>
        </pc:spChg>
        <pc:spChg chg="mod">
          <ac:chgData name="Honglin Sun" userId="7903a879-7345-4ed2-8b03-fb1f6d9b6d05" providerId="ADAL" clId="{E9B193EA-C01B-4CF7-8B31-7357A6E3949A}" dt="2020-10-12T17:53:12.689" v="3572" actId="14"/>
          <ac:spMkLst>
            <pc:docMk/>
            <pc:sldMk cId="454791663" sldId="261"/>
            <ac:spMk id="3" creationId="{D2EA972F-3C99-4014-AF3B-2530446A5203}"/>
          </ac:spMkLst>
        </pc:spChg>
        <pc:spChg chg="add mod">
          <ac:chgData name="Honglin Sun" userId="7903a879-7345-4ed2-8b03-fb1f6d9b6d05" providerId="ADAL" clId="{E9B193EA-C01B-4CF7-8B31-7357A6E3949A}" dt="2020-10-13T19:07:38.582" v="3873" actId="207"/>
          <ac:spMkLst>
            <pc:docMk/>
            <pc:sldMk cId="454791663" sldId="261"/>
            <ac:spMk id="5" creationId="{EEF0CEE0-4CFC-4021-B0F4-A1CD6AFF7DFE}"/>
          </ac:spMkLst>
        </pc:spChg>
        <pc:spChg chg="del">
          <ac:chgData name="Honglin Sun" userId="7903a879-7345-4ed2-8b03-fb1f6d9b6d05" providerId="ADAL" clId="{E9B193EA-C01B-4CF7-8B31-7357A6E3949A}" dt="2020-10-07T02:02:43.448" v="143" actId="478"/>
          <ac:spMkLst>
            <pc:docMk/>
            <pc:sldMk cId="454791663" sldId="261"/>
            <ac:spMk id="9" creationId="{9A60362E-5188-4EE8-B7C3-E5120D742FFC}"/>
          </ac:spMkLst>
        </pc:spChg>
        <pc:spChg chg="add mod">
          <ac:chgData name="Honglin Sun" userId="7903a879-7345-4ed2-8b03-fb1f6d9b6d05" providerId="ADAL" clId="{E9B193EA-C01B-4CF7-8B31-7357A6E3949A}" dt="2020-10-12T02:17:17.434" v="2402"/>
          <ac:spMkLst>
            <pc:docMk/>
            <pc:sldMk cId="454791663" sldId="261"/>
            <ac:spMk id="9" creationId="{FF067DF8-8D23-44D8-BC33-CA13178AE72B}"/>
          </ac:spMkLst>
        </pc:spChg>
        <pc:spChg chg="del">
          <ac:chgData name="Honglin Sun" userId="7903a879-7345-4ed2-8b03-fb1f6d9b6d05" providerId="ADAL" clId="{E9B193EA-C01B-4CF7-8B31-7357A6E3949A}" dt="2020-10-08T07:19:15.547" v="664" actId="478"/>
          <ac:spMkLst>
            <pc:docMk/>
            <pc:sldMk cId="454791663" sldId="261"/>
            <ac:spMk id="13" creationId="{9D8B4F1C-B24D-4BCA-8C97-8D5ACD776F5D}"/>
          </ac:spMkLst>
        </pc:spChg>
        <pc:picChg chg="add mod modCrop">
          <ac:chgData name="Honglin Sun" userId="7903a879-7345-4ed2-8b03-fb1f6d9b6d05" providerId="ADAL" clId="{E9B193EA-C01B-4CF7-8B31-7357A6E3949A}" dt="2020-10-08T09:48:17.659" v="1009" actId="1076"/>
          <ac:picMkLst>
            <pc:docMk/>
            <pc:sldMk cId="454791663" sldId="261"/>
            <ac:picMk id="4" creationId="{896FD33E-4B88-4910-BEBB-F102A7330ACE}"/>
          </ac:picMkLst>
        </pc:picChg>
        <pc:picChg chg="del">
          <ac:chgData name="Honglin Sun" userId="7903a879-7345-4ed2-8b03-fb1f6d9b6d05" providerId="ADAL" clId="{E9B193EA-C01B-4CF7-8B31-7357A6E3949A}" dt="2020-10-07T02:02:36.815" v="140" actId="478"/>
          <ac:picMkLst>
            <pc:docMk/>
            <pc:sldMk cId="454791663" sldId="261"/>
            <ac:picMk id="5" creationId="{CC095B97-5AB0-47C6-AF06-BC0B835E74AB}"/>
          </ac:picMkLst>
        </pc:picChg>
        <pc:picChg chg="add mod">
          <ac:chgData name="Honglin Sun" userId="7903a879-7345-4ed2-8b03-fb1f6d9b6d05" providerId="ADAL" clId="{E9B193EA-C01B-4CF7-8B31-7357A6E3949A}" dt="2020-10-09T09:42:15.455" v="1135" actId="1076"/>
          <ac:picMkLst>
            <pc:docMk/>
            <pc:sldMk cId="454791663" sldId="261"/>
            <ac:picMk id="6" creationId="{EF8407B3-2B2D-4647-BE86-2F0C0CF4653A}"/>
          </ac:picMkLst>
        </pc:picChg>
        <pc:picChg chg="del">
          <ac:chgData name="Honglin Sun" userId="7903a879-7345-4ed2-8b03-fb1f6d9b6d05" providerId="ADAL" clId="{E9B193EA-C01B-4CF7-8B31-7357A6E3949A}" dt="2020-10-07T02:03:19.431" v="147" actId="478"/>
          <ac:picMkLst>
            <pc:docMk/>
            <pc:sldMk cId="454791663" sldId="261"/>
            <ac:picMk id="7" creationId="{2D0FFE5C-FADF-4235-8414-D5CE710CB013}"/>
          </ac:picMkLst>
        </pc:picChg>
        <pc:cxnChg chg="add mod">
          <ac:chgData name="Honglin Sun" userId="7903a879-7345-4ed2-8b03-fb1f6d9b6d05" providerId="ADAL" clId="{E9B193EA-C01B-4CF7-8B31-7357A6E3949A}" dt="2020-10-08T09:48:17.659" v="1009" actId="1076"/>
          <ac:cxnSpMkLst>
            <pc:docMk/>
            <pc:sldMk cId="454791663" sldId="261"/>
            <ac:cxnSpMk id="8" creationId="{31F59F4A-2735-4DFB-902A-4C1BC49DEBA4}"/>
          </ac:cxnSpMkLst>
        </pc:cxnChg>
        <pc:cxnChg chg="add del mod">
          <ac:chgData name="Honglin Sun" userId="7903a879-7345-4ed2-8b03-fb1f6d9b6d05" providerId="ADAL" clId="{E9B193EA-C01B-4CF7-8B31-7357A6E3949A}" dt="2020-10-08T09:46:27.101" v="986"/>
          <ac:cxnSpMkLst>
            <pc:docMk/>
            <pc:sldMk cId="454791663" sldId="261"/>
            <ac:cxnSpMk id="12" creationId="{AE81BE89-BB79-4F44-8D1F-553ADD9FABAF}"/>
          </ac:cxnSpMkLst>
        </pc:cxnChg>
        <pc:cxnChg chg="add del mod">
          <ac:chgData name="Honglin Sun" userId="7903a879-7345-4ed2-8b03-fb1f6d9b6d05" providerId="ADAL" clId="{E9B193EA-C01B-4CF7-8B31-7357A6E3949A}" dt="2020-10-08T09:45:41.884" v="953"/>
          <ac:cxnSpMkLst>
            <pc:docMk/>
            <pc:sldMk cId="454791663" sldId="261"/>
            <ac:cxnSpMk id="14" creationId="{27791336-0107-4C46-AA89-2C0BEB3C09CB}"/>
          </ac:cxnSpMkLst>
        </pc:cxnChg>
        <pc:cxnChg chg="add del mod">
          <ac:chgData name="Honglin Sun" userId="7903a879-7345-4ed2-8b03-fb1f6d9b6d05" providerId="ADAL" clId="{E9B193EA-C01B-4CF7-8B31-7357A6E3949A}" dt="2020-10-08T09:46:24.852" v="975"/>
          <ac:cxnSpMkLst>
            <pc:docMk/>
            <pc:sldMk cId="454791663" sldId="261"/>
            <ac:cxnSpMk id="19" creationId="{3D549A90-60F5-4EB0-904E-039662B1D2E2}"/>
          </ac:cxnSpMkLst>
        </pc:cxnChg>
        <pc:cxnChg chg="add mod">
          <ac:chgData name="Honglin Sun" userId="7903a879-7345-4ed2-8b03-fb1f6d9b6d05" providerId="ADAL" clId="{E9B193EA-C01B-4CF7-8B31-7357A6E3949A}" dt="2020-10-08T09:48:41.679" v="1013" actId="14100"/>
          <ac:cxnSpMkLst>
            <pc:docMk/>
            <pc:sldMk cId="454791663" sldId="261"/>
            <ac:cxnSpMk id="21" creationId="{D0D5AB45-BCF3-4714-8E0B-6319B09F5351}"/>
          </ac:cxnSpMkLst>
        </pc:cxnChg>
        <pc:cxnChg chg="add mod">
          <ac:chgData name="Honglin Sun" userId="7903a879-7345-4ed2-8b03-fb1f6d9b6d05" providerId="ADAL" clId="{E9B193EA-C01B-4CF7-8B31-7357A6E3949A}" dt="2020-10-08T09:46:42.012" v="1000" actId="571"/>
          <ac:cxnSpMkLst>
            <pc:docMk/>
            <pc:sldMk cId="454791663" sldId="261"/>
            <ac:cxnSpMk id="23" creationId="{F209DDD4-ED71-4F29-B90E-2F47A8A0E1BC}"/>
          </ac:cxnSpMkLst>
        </pc:cxnChg>
        <pc:cxnChg chg="add mod">
          <ac:chgData name="Honglin Sun" userId="7903a879-7345-4ed2-8b03-fb1f6d9b6d05" providerId="ADAL" clId="{E9B193EA-C01B-4CF7-8B31-7357A6E3949A}" dt="2020-10-08T09:48:33.515" v="1011" actId="14100"/>
          <ac:cxnSpMkLst>
            <pc:docMk/>
            <pc:sldMk cId="454791663" sldId="261"/>
            <ac:cxnSpMk id="25" creationId="{780E9E46-AE0C-472D-8D88-6BB1F1A79ED0}"/>
          </ac:cxnSpMkLst>
        </pc:cxnChg>
        <pc:cxnChg chg="add mod">
          <ac:chgData name="Honglin Sun" userId="7903a879-7345-4ed2-8b03-fb1f6d9b6d05" providerId="ADAL" clId="{E9B193EA-C01B-4CF7-8B31-7357A6E3949A}" dt="2020-10-08T09:48:17.659" v="1009" actId="1076"/>
          <ac:cxnSpMkLst>
            <pc:docMk/>
            <pc:sldMk cId="454791663" sldId="261"/>
            <ac:cxnSpMk id="27" creationId="{F31BB011-AC73-4520-BABC-B6CC200D1122}"/>
          </ac:cxnSpMkLst>
        </pc:cxnChg>
      </pc:sldChg>
      <pc:sldChg chg="addSp delSp modSp mod">
        <pc:chgData name="Honglin Sun" userId="7903a879-7345-4ed2-8b03-fb1f6d9b6d05" providerId="ADAL" clId="{E9B193EA-C01B-4CF7-8B31-7357A6E3949A}" dt="2020-10-13T19:07:45.580" v="3875"/>
        <pc:sldMkLst>
          <pc:docMk/>
          <pc:sldMk cId="2827579398" sldId="263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2827579398" sldId="263"/>
            <ac:spMk id="2" creationId="{D2F41499-FF90-41EE-B030-3878EEF359CC}"/>
          </ac:spMkLst>
        </pc:spChg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2827579398" sldId="263"/>
            <ac:spMk id="3" creationId="{A54F79B7-EA5A-411D-B99A-6B6B5408CDC5}"/>
          </ac:spMkLst>
        </pc:spChg>
        <pc:spChg chg="add mod">
          <ac:chgData name="Honglin Sun" userId="7903a879-7345-4ed2-8b03-fb1f6d9b6d05" providerId="ADAL" clId="{E9B193EA-C01B-4CF7-8B31-7357A6E3949A}" dt="2020-10-13T19:07:45.580" v="3875"/>
          <ac:spMkLst>
            <pc:docMk/>
            <pc:sldMk cId="2827579398" sldId="263"/>
            <ac:spMk id="5" creationId="{130ABA97-43A6-43C4-ADC5-0F9FC6FA9A09}"/>
          </ac:spMkLst>
        </pc:spChg>
        <pc:spChg chg="add del mod">
          <ac:chgData name="Honglin Sun" userId="7903a879-7345-4ed2-8b03-fb1f6d9b6d05" providerId="ADAL" clId="{E9B193EA-C01B-4CF7-8B31-7357A6E3949A}" dt="2020-10-09T10:04:25.681" v="1219" actId="478"/>
          <ac:spMkLst>
            <pc:docMk/>
            <pc:sldMk cId="2827579398" sldId="263"/>
            <ac:spMk id="6" creationId="{4B70A919-D6C4-40EC-A9DD-8872FD7572DF}"/>
          </ac:spMkLst>
        </pc:spChg>
        <pc:spChg chg="add mod">
          <ac:chgData name="Honglin Sun" userId="7903a879-7345-4ed2-8b03-fb1f6d9b6d05" providerId="ADAL" clId="{E9B193EA-C01B-4CF7-8B31-7357A6E3949A}" dt="2020-10-13T17:01:50.610" v="3792" actId="114"/>
          <ac:spMkLst>
            <pc:docMk/>
            <pc:sldMk cId="2827579398" sldId="263"/>
            <ac:spMk id="8" creationId="{E1620731-B8DD-41BD-AEE9-6F8190AF115A}"/>
          </ac:spMkLst>
        </pc:spChg>
        <pc:spChg chg="add del mod">
          <ac:chgData name="Honglin Sun" userId="7903a879-7345-4ed2-8b03-fb1f6d9b6d05" providerId="ADAL" clId="{E9B193EA-C01B-4CF7-8B31-7357A6E3949A}" dt="2020-10-10T02:02:38.521" v="1234" actId="478"/>
          <ac:spMkLst>
            <pc:docMk/>
            <pc:sldMk cId="2827579398" sldId="263"/>
            <ac:spMk id="10" creationId="{33F42818-2AA4-407E-885F-BBB6D7D9BACC}"/>
          </ac:spMkLst>
        </pc:spChg>
        <pc:picChg chg="del mod">
          <ac:chgData name="Honglin Sun" userId="7903a879-7345-4ed2-8b03-fb1f6d9b6d05" providerId="ADAL" clId="{E9B193EA-C01B-4CF7-8B31-7357A6E3949A}" dt="2020-10-07T02:03:48.109" v="157" actId="478"/>
          <ac:picMkLst>
            <pc:docMk/>
            <pc:sldMk cId="2827579398" sldId="263"/>
            <ac:picMk id="5" creationId="{96316C05-D371-4615-848E-6AA0FD12C09D}"/>
          </ac:picMkLst>
        </pc:picChg>
        <pc:picChg chg="add mod">
          <ac:chgData name="Honglin Sun" userId="7903a879-7345-4ed2-8b03-fb1f6d9b6d05" providerId="ADAL" clId="{E9B193EA-C01B-4CF7-8B31-7357A6E3949A}" dt="2020-10-10T03:02:05.689" v="1880" actId="1076"/>
          <ac:picMkLst>
            <pc:docMk/>
            <pc:sldMk cId="2827579398" sldId="263"/>
            <ac:picMk id="7" creationId="{69CE6B27-4CBF-4EC2-8996-C04F815CDF20}"/>
          </ac:picMkLst>
        </pc:picChg>
        <pc:picChg chg="add del mod">
          <ac:chgData name="Honglin Sun" userId="7903a879-7345-4ed2-8b03-fb1f6d9b6d05" providerId="ADAL" clId="{E9B193EA-C01B-4CF7-8B31-7357A6E3949A}" dt="2020-10-07T02:03:53.479" v="160" actId="478"/>
          <ac:picMkLst>
            <pc:docMk/>
            <pc:sldMk cId="2827579398" sldId="263"/>
            <ac:picMk id="8" creationId="{6E6EE6BE-A1BA-4491-9290-E085BAC80FF5}"/>
          </ac:picMkLst>
        </pc:picChg>
        <pc:picChg chg="add mod">
          <ac:chgData name="Honglin Sun" userId="7903a879-7345-4ed2-8b03-fb1f6d9b6d05" providerId="ADAL" clId="{E9B193EA-C01B-4CF7-8B31-7357A6E3949A}" dt="2020-10-10T03:02:08.118" v="1881" actId="1076"/>
          <ac:picMkLst>
            <pc:docMk/>
            <pc:sldMk cId="2827579398" sldId="263"/>
            <ac:picMk id="11" creationId="{B2454454-FA07-44D4-8FE4-C6D754EF0C2D}"/>
          </ac:picMkLst>
        </pc:picChg>
      </pc:sldChg>
      <pc:sldChg chg="addSp delSp modSp mod modAnim">
        <pc:chgData name="Honglin Sun" userId="7903a879-7345-4ed2-8b03-fb1f6d9b6d05" providerId="ADAL" clId="{E9B193EA-C01B-4CF7-8B31-7357A6E3949A}" dt="2020-10-13T18:12:51.302" v="3810" actId="20577"/>
        <pc:sldMkLst>
          <pc:docMk/>
          <pc:sldMk cId="2479086181" sldId="264"/>
        </pc:sldMkLst>
        <pc:spChg chg="mod">
          <ac:chgData name="Honglin Sun" userId="7903a879-7345-4ed2-8b03-fb1f6d9b6d05" providerId="ADAL" clId="{E9B193EA-C01B-4CF7-8B31-7357A6E3949A}" dt="2020-10-13T18:12:51.302" v="3810" actId="20577"/>
          <ac:spMkLst>
            <pc:docMk/>
            <pc:sldMk cId="2479086181" sldId="264"/>
            <ac:spMk id="2" creationId="{DEA58349-4C32-4AEE-9AB2-B809E486071F}"/>
          </ac:spMkLst>
        </pc:spChg>
        <pc:spChg chg="add del mod">
          <ac:chgData name="Honglin Sun" userId="7903a879-7345-4ed2-8b03-fb1f6d9b6d05" providerId="ADAL" clId="{E9B193EA-C01B-4CF7-8B31-7357A6E3949A}" dt="2020-10-12T18:41:23.829" v="3587"/>
          <ac:spMkLst>
            <pc:docMk/>
            <pc:sldMk cId="2479086181" sldId="264"/>
            <ac:spMk id="3" creationId="{46CE46B4-8B60-4F75-A6C0-6A3E6B6BF1C6}"/>
          </ac:spMkLst>
        </pc:spChg>
        <pc:picChg chg="add mod ord">
          <ac:chgData name="Honglin Sun" userId="7903a879-7345-4ed2-8b03-fb1f6d9b6d05" providerId="ADAL" clId="{E9B193EA-C01B-4CF7-8B31-7357A6E3949A}" dt="2020-10-12T18:41:26.535" v="3590" actId="167"/>
          <ac:picMkLst>
            <pc:docMk/>
            <pc:sldMk cId="2479086181" sldId="264"/>
            <ac:picMk id="4" creationId="{13B9CCEA-BD11-4301-B110-3288D1B6DE9D}"/>
          </ac:picMkLst>
        </pc:picChg>
        <pc:picChg chg="add del mod">
          <ac:chgData name="Honglin Sun" userId="7903a879-7345-4ed2-8b03-fb1f6d9b6d05" providerId="ADAL" clId="{E9B193EA-C01B-4CF7-8B31-7357A6E3949A}" dt="2020-10-12T18:41:12.698" v="3577"/>
          <ac:picMkLst>
            <pc:docMk/>
            <pc:sldMk cId="2479086181" sldId="264"/>
            <ac:picMk id="6" creationId="{EF28DA30-2D36-4C89-8569-88EA0AAAB008}"/>
          </ac:picMkLst>
        </pc:picChg>
        <pc:picChg chg="add del mod">
          <ac:chgData name="Honglin Sun" userId="7903a879-7345-4ed2-8b03-fb1f6d9b6d05" providerId="ADAL" clId="{E9B193EA-C01B-4CF7-8B31-7357A6E3949A}" dt="2020-10-12T18:41:17.391" v="3584"/>
          <ac:picMkLst>
            <pc:docMk/>
            <pc:sldMk cId="2479086181" sldId="264"/>
            <ac:picMk id="8" creationId="{6EF25B10-0AE6-4641-9C7C-EEC4F3A1F7BC}"/>
          </ac:picMkLst>
        </pc:picChg>
        <pc:picChg chg="add mod">
          <ac:chgData name="Honglin Sun" userId="7903a879-7345-4ed2-8b03-fb1f6d9b6d05" providerId="ADAL" clId="{E9B193EA-C01B-4CF7-8B31-7357A6E3949A}" dt="2020-10-12T18:41:43.761" v="3593" actId="1076"/>
          <ac:picMkLst>
            <pc:docMk/>
            <pc:sldMk cId="2479086181" sldId="264"/>
            <ac:picMk id="10" creationId="{3E2223B6-2256-4530-A615-202D5BE9492B}"/>
          </ac:picMkLst>
        </pc:picChg>
      </pc:sldChg>
      <pc:sldChg chg="del">
        <pc:chgData name="Honglin Sun" userId="7903a879-7345-4ed2-8b03-fb1f6d9b6d05" providerId="ADAL" clId="{E9B193EA-C01B-4CF7-8B31-7357A6E3949A}" dt="2020-10-07T02:04:12.515" v="165" actId="47"/>
        <pc:sldMkLst>
          <pc:docMk/>
          <pc:sldMk cId="1484431897" sldId="265"/>
        </pc:sldMkLst>
      </pc:sldChg>
      <pc:sldChg chg="addSp delSp modSp new mod ord">
        <pc:chgData name="Honglin Sun" userId="7903a879-7345-4ed2-8b03-fb1f6d9b6d05" providerId="ADAL" clId="{E9B193EA-C01B-4CF7-8B31-7357A6E3949A}" dt="2020-10-12T15:18:04.609" v="3420"/>
        <pc:sldMkLst>
          <pc:docMk/>
          <pc:sldMk cId="2659341444" sldId="265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2659341444" sldId="265"/>
            <ac:spMk id="2" creationId="{8E478E14-3DFA-4271-A6E2-A08EC6D8A432}"/>
          </ac:spMkLst>
        </pc:spChg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2659341444" sldId="265"/>
            <ac:spMk id="3" creationId="{C6A8F2A9-F471-4DE8-AB4C-E71D2E1285D7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7" creationId="{1502320E-D626-4B6A-A025-7D275943A9EA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9" creationId="{53676354-13D8-49D3-9398-D07BDE867406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11" creationId="{A41E06E3-BCAA-45BF-9885-D990F676BFAF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13" creationId="{02F73CDB-F72E-4562-B9C0-C0FEE7C35DA4}"/>
          </ac:spMkLst>
        </pc:spChg>
        <pc:spChg chg="add del mod">
          <ac:chgData name="Honglin Sun" userId="7903a879-7345-4ed2-8b03-fb1f6d9b6d05" providerId="ADAL" clId="{E9B193EA-C01B-4CF7-8B31-7357A6E3949A}" dt="2020-10-08T09:41:58.041" v="856"/>
          <ac:spMkLst>
            <pc:docMk/>
            <pc:sldMk cId="2659341444" sldId="265"/>
            <ac:spMk id="13" creationId="{B82ACD99-1E6F-4DDE-AF10-7E15CD32FA40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15" creationId="{E8A55027-F497-488A-AFEB-0DFA58D6DAEE}"/>
          </ac:spMkLst>
        </pc:spChg>
        <pc:spChg chg="add del mod">
          <ac:chgData name="Honglin Sun" userId="7903a879-7345-4ed2-8b03-fb1f6d9b6d05" providerId="ADAL" clId="{E9B193EA-C01B-4CF7-8B31-7357A6E3949A}" dt="2020-10-07T03:36:31.954" v="354"/>
          <ac:spMkLst>
            <pc:docMk/>
            <pc:sldMk cId="2659341444" sldId="265"/>
            <ac:spMk id="17" creationId="{5D5877EF-A4A9-469E-B2AE-614609A75E1F}"/>
          </ac:spMkLst>
        </pc:spChg>
        <pc:spChg chg="add del mod">
          <ac:chgData name="Honglin Sun" userId="7903a879-7345-4ed2-8b03-fb1f6d9b6d05" providerId="ADAL" clId="{E9B193EA-C01B-4CF7-8B31-7357A6E3949A}" dt="2020-10-07T04:46:29.344" v="484" actId="478"/>
          <ac:spMkLst>
            <pc:docMk/>
            <pc:sldMk cId="2659341444" sldId="265"/>
            <ac:spMk id="19" creationId="{F1578F43-F2CD-422A-84CC-106320E087F6}"/>
          </ac:spMkLst>
        </pc:spChg>
        <pc:spChg chg="add del mod">
          <ac:chgData name="Honglin Sun" userId="7903a879-7345-4ed2-8b03-fb1f6d9b6d05" providerId="ADAL" clId="{E9B193EA-C01B-4CF7-8B31-7357A6E3949A}" dt="2020-10-07T04:46:30.911" v="485" actId="478"/>
          <ac:spMkLst>
            <pc:docMk/>
            <pc:sldMk cId="2659341444" sldId="265"/>
            <ac:spMk id="21" creationId="{BF0DCF66-6E6C-40A5-BE83-3F9B42372B77}"/>
          </ac:spMkLst>
        </pc:spChg>
        <pc:spChg chg="add del mod">
          <ac:chgData name="Honglin Sun" userId="7903a879-7345-4ed2-8b03-fb1f6d9b6d05" providerId="ADAL" clId="{E9B193EA-C01B-4CF7-8B31-7357A6E3949A}" dt="2020-10-07T04:46:33.533" v="487" actId="478"/>
          <ac:spMkLst>
            <pc:docMk/>
            <pc:sldMk cId="2659341444" sldId="265"/>
            <ac:spMk id="23" creationId="{C52B89A6-576B-45B9-B9D7-96658FEBC587}"/>
          </ac:spMkLst>
        </pc:spChg>
        <pc:spChg chg="add del mod">
          <ac:chgData name="Honglin Sun" userId="7903a879-7345-4ed2-8b03-fb1f6d9b6d05" providerId="ADAL" clId="{E9B193EA-C01B-4CF7-8B31-7357A6E3949A}" dt="2020-10-07T04:46:32.405" v="486" actId="478"/>
          <ac:spMkLst>
            <pc:docMk/>
            <pc:sldMk cId="2659341444" sldId="265"/>
            <ac:spMk id="25" creationId="{4590165F-C80C-4E40-AF60-19A8E458EA01}"/>
          </ac:spMkLst>
        </pc:spChg>
        <pc:spChg chg="add del mod">
          <ac:chgData name="Honglin Sun" userId="7903a879-7345-4ed2-8b03-fb1f6d9b6d05" providerId="ADAL" clId="{E9B193EA-C01B-4CF7-8B31-7357A6E3949A}" dt="2020-10-07T04:46:35.812" v="489" actId="478"/>
          <ac:spMkLst>
            <pc:docMk/>
            <pc:sldMk cId="2659341444" sldId="265"/>
            <ac:spMk id="27" creationId="{D6DA014F-DBBB-4818-828E-287627C6C50E}"/>
          </ac:spMkLst>
        </pc:spChg>
        <pc:spChg chg="add del mod">
          <ac:chgData name="Honglin Sun" userId="7903a879-7345-4ed2-8b03-fb1f6d9b6d05" providerId="ADAL" clId="{E9B193EA-C01B-4CF7-8B31-7357A6E3949A}" dt="2020-10-07T04:46:34.328" v="488" actId="478"/>
          <ac:spMkLst>
            <pc:docMk/>
            <pc:sldMk cId="2659341444" sldId="265"/>
            <ac:spMk id="29" creationId="{D4626EFE-EAFF-43D4-B7D1-E7F76A3F25B4}"/>
          </ac:spMkLst>
        </pc:spChg>
        <pc:spChg chg="add mod">
          <ac:chgData name="Honglin Sun" userId="7903a879-7345-4ed2-8b03-fb1f6d9b6d05" providerId="ADAL" clId="{E9B193EA-C01B-4CF7-8B31-7357A6E3949A}" dt="2020-10-12T02:17:17.434" v="2402"/>
          <ac:spMkLst>
            <pc:docMk/>
            <pc:sldMk cId="2659341444" sldId="265"/>
            <ac:spMk id="30" creationId="{AE8C0D7A-7EE2-485D-8034-DD7BA23ED5C4}"/>
          </ac:spMkLst>
        </pc:spChg>
        <pc:picChg chg="add mod">
          <ac:chgData name="Honglin Sun" userId="7903a879-7345-4ed2-8b03-fb1f6d9b6d05" providerId="ADAL" clId="{E9B193EA-C01B-4CF7-8B31-7357A6E3949A}" dt="2020-10-07T03:36:15.032" v="350" actId="1076"/>
          <ac:picMkLst>
            <pc:docMk/>
            <pc:sldMk cId="2659341444" sldId="265"/>
            <ac:picMk id="5" creationId="{BDF2A9DF-822E-4740-95A7-D7BB66D218F7}"/>
          </ac:picMkLst>
        </pc:pic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6" creationId="{ED48FE0E-604E-4205-A93A-F27F0166B686}"/>
          </ac:cxnSpMkLst>
        </pc:cxn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8" creationId="{5602E573-B10B-45EC-B85D-EDBF804B12F8}"/>
          </ac:cxnSpMkLst>
        </pc:cxn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10" creationId="{E5C1708F-764A-4DC9-9518-5F2A4125CCDB}"/>
          </ac:cxnSpMkLst>
        </pc:cxnChg>
        <pc:cxnChg chg="add del mod">
          <ac:chgData name="Honglin Sun" userId="7903a879-7345-4ed2-8b03-fb1f6d9b6d05" providerId="ADAL" clId="{E9B193EA-C01B-4CF7-8B31-7357A6E3949A}" dt="2020-10-08T09:41:58.041" v="856"/>
          <ac:cxnSpMkLst>
            <pc:docMk/>
            <pc:sldMk cId="2659341444" sldId="265"/>
            <ac:cxnSpMk id="12" creationId="{D03690EC-2EFF-4609-913F-8C231E2F15B7}"/>
          </ac:cxnSpMkLst>
        </pc:cxn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12" creationId="{DBCEA5BF-583F-4427-9892-9589A9E38DC3}"/>
          </ac:cxnSpMkLst>
        </pc:cxn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14" creationId="{D73BFA18-2211-4F71-9221-14F311B4D1FB}"/>
          </ac:cxnSpMkLst>
        </pc:cxnChg>
        <pc:cxnChg chg="add del mod">
          <ac:chgData name="Honglin Sun" userId="7903a879-7345-4ed2-8b03-fb1f6d9b6d05" providerId="ADAL" clId="{E9B193EA-C01B-4CF7-8B31-7357A6E3949A}" dt="2020-10-07T03:36:31.954" v="354"/>
          <ac:cxnSpMkLst>
            <pc:docMk/>
            <pc:sldMk cId="2659341444" sldId="265"/>
            <ac:cxnSpMk id="16" creationId="{5F354182-52E6-4322-A5E0-A344C6DEC3A2}"/>
          </ac:cxnSpMkLst>
        </pc:cxnChg>
        <pc:cxnChg chg="add mod">
          <ac:chgData name="Honglin Sun" userId="7903a879-7345-4ed2-8b03-fb1f6d9b6d05" providerId="ADAL" clId="{E9B193EA-C01B-4CF7-8B31-7357A6E3949A}" dt="2020-10-07T04:46:51.433" v="491" actId="14100"/>
          <ac:cxnSpMkLst>
            <pc:docMk/>
            <pc:sldMk cId="2659341444" sldId="265"/>
            <ac:cxnSpMk id="18" creationId="{69AA2AF0-3C86-4488-81C3-A413EDFCE9C2}"/>
          </ac:cxnSpMkLst>
        </pc:cxnChg>
        <pc:cxnChg chg="add mod">
          <ac:chgData name="Honglin Sun" userId="7903a879-7345-4ed2-8b03-fb1f6d9b6d05" providerId="ADAL" clId="{E9B193EA-C01B-4CF7-8B31-7357A6E3949A}" dt="2020-10-07T04:48:09.252" v="502" actId="14100"/>
          <ac:cxnSpMkLst>
            <pc:docMk/>
            <pc:sldMk cId="2659341444" sldId="265"/>
            <ac:cxnSpMk id="20" creationId="{A8B7F87E-52E5-4F44-9A61-10EE7D951657}"/>
          </ac:cxnSpMkLst>
        </pc:cxnChg>
        <pc:cxnChg chg="add mod">
          <ac:chgData name="Honglin Sun" userId="7903a879-7345-4ed2-8b03-fb1f6d9b6d05" providerId="ADAL" clId="{E9B193EA-C01B-4CF7-8B31-7357A6E3949A}" dt="2020-10-07T04:48:14.930" v="503" actId="14100"/>
          <ac:cxnSpMkLst>
            <pc:docMk/>
            <pc:sldMk cId="2659341444" sldId="265"/>
            <ac:cxnSpMk id="22" creationId="{13088A1B-47F8-4A93-8AC1-3E00287D7E6E}"/>
          </ac:cxnSpMkLst>
        </pc:cxnChg>
        <pc:cxnChg chg="add mod">
          <ac:chgData name="Honglin Sun" userId="7903a879-7345-4ed2-8b03-fb1f6d9b6d05" providerId="ADAL" clId="{E9B193EA-C01B-4CF7-8B31-7357A6E3949A}" dt="2020-10-07T04:49:19.505" v="535" actId="14100"/>
          <ac:cxnSpMkLst>
            <pc:docMk/>
            <pc:sldMk cId="2659341444" sldId="265"/>
            <ac:cxnSpMk id="24" creationId="{5B217088-6EA2-464D-B090-DE7629014377}"/>
          </ac:cxnSpMkLst>
        </pc:cxnChg>
        <pc:cxnChg chg="add mod">
          <ac:chgData name="Honglin Sun" userId="7903a879-7345-4ed2-8b03-fb1f6d9b6d05" providerId="ADAL" clId="{E9B193EA-C01B-4CF7-8B31-7357A6E3949A}" dt="2020-10-07T04:49:41.818" v="539" actId="14100"/>
          <ac:cxnSpMkLst>
            <pc:docMk/>
            <pc:sldMk cId="2659341444" sldId="265"/>
            <ac:cxnSpMk id="26" creationId="{E7B3BE3A-CCBC-40F0-B300-9415FF46B35B}"/>
          </ac:cxnSpMkLst>
        </pc:cxnChg>
        <pc:cxnChg chg="add mod">
          <ac:chgData name="Honglin Sun" userId="7903a879-7345-4ed2-8b03-fb1f6d9b6d05" providerId="ADAL" clId="{E9B193EA-C01B-4CF7-8B31-7357A6E3949A}" dt="2020-10-07T04:50:04.962" v="543" actId="14100"/>
          <ac:cxnSpMkLst>
            <pc:docMk/>
            <pc:sldMk cId="2659341444" sldId="265"/>
            <ac:cxnSpMk id="28" creationId="{3561FBFB-C09A-4512-90DF-68197AAFC7F0}"/>
          </ac:cxnSpMkLst>
        </pc:cxnChg>
      </pc:sldChg>
      <pc:sldChg chg="addSp delSp modSp add mod">
        <pc:chgData name="Honglin Sun" userId="7903a879-7345-4ed2-8b03-fb1f6d9b6d05" providerId="ADAL" clId="{E9B193EA-C01B-4CF7-8B31-7357A6E3949A}" dt="2020-10-13T19:07:48.245" v="3876"/>
        <pc:sldMkLst>
          <pc:docMk/>
          <pc:sldMk cId="4121154425" sldId="266"/>
        </pc:sldMkLst>
        <pc:spChg chg="mod">
          <ac:chgData name="Honglin Sun" userId="7903a879-7345-4ed2-8b03-fb1f6d9b6d05" providerId="ADAL" clId="{E9B193EA-C01B-4CF7-8B31-7357A6E3949A}" dt="2020-10-12T02:18:30.056" v="2405"/>
          <ac:spMkLst>
            <pc:docMk/>
            <pc:sldMk cId="4121154425" sldId="266"/>
            <ac:spMk id="2" creationId="{D2F41499-FF90-41EE-B030-3878EEF359CC}"/>
          </ac:spMkLst>
        </pc:spChg>
        <pc:spChg chg="mod">
          <ac:chgData name="Honglin Sun" userId="7903a879-7345-4ed2-8b03-fb1f6d9b6d05" providerId="ADAL" clId="{E9B193EA-C01B-4CF7-8B31-7357A6E3949A}" dt="2020-10-13T16:05:45.698" v="3787" actId="20577"/>
          <ac:spMkLst>
            <pc:docMk/>
            <pc:sldMk cId="4121154425" sldId="266"/>
            <ac:spMk id="3" creationId="{A54F79B7-EA5A-411D-B99A-6B6B5408CDC5}"/>
          </ac:spMkLst>
        </pc:spChg>
        <pc:spChg chg="add mod">
          <ac:chgData name="Honglin Sun" userId="7903a879-7345-4ed2-8b03-fb1f6d9b6d05" providerId="ADAL" clId="{E9B193EA-C01B-4CF7-8B31-7357A6E3949A}" dt="2020-10-13T19:07:48.245" v="3876"/>
          <ac:spMkLst>
            <pc:docMk/>
            <pc:sldMk cId="4121154425" sldId="266"/>
            <ac:spMk id="4" creationId="{4F56B037-90DD-4B89-9DA0-A9B203C2149F}"/>
          </ac:spMkLst>
        </pc:spChg>
        <pc:spChg chg="del">
          <ac:chgData name="Honglin Sun" userId="7903a879-7345-4ed2-8b03-fb1f6d9b6d05" providerId="ADAL" clId="{E9B193EA-C01B-4CF7-8B31-7357A6E3949A}" dt="2020-10-10T02:02:32.532" v="1232" actId="478"/>
          <ac:spMkLst>
            <pc:docMk/>
            <pc:sldMk cId="4121154425" sldId="266"/>
            <ac:spMk id="10" creationId="{33F42818-2AA4-407E-885F-BBB6D7D9BACC}"/>
          </ac:spMkLst>
        </pc:spChg>
        <pc:picChg chg="add mod modCrop">
          <ac:chgData name="Honglin Sun" userId="7903a879-7345-4ed2-8b03-fb1f6d9b6d05" providerId="ADAL" clId="{E9B193EA-C01B-4CF7-8B31-7357A6E3949A}" dt="2020-10-13T16:05:54.747" v="3790" actId="1076"/>
          <ac:picMkLst>
            <pc:docMk/>
            <pc:sldMk cId="4121154425" sldId="266"/>
            <ac:picMk id="5" creationId="{FBD2B6CF-10D2-4BCF-BC9B-194748EA2992}"/>
          </ac:picMkLst>
        </pc:picChg>
        <pc:picChg chg="del">
          <ac:chgData name="Honglin Sun" userId="7903a879-7345-4ed2-8b03-fb1f6d9b6d05" providerId="ADAL" clId="{E9B193EA-C01B-4CF7-8B31-7357A6E3949A}" dt="2020-10-10T02:02:30.076" v="1230" actId="478"/>
          <ac:picMkLst>
            <pc:docMk/>
            <pc:sldMk cId="4121154425" sldId="266"/>
            <ac:picMk id="7" creationId="{69CE6B27-4CBF-4EC2-8996-C04F815CDF20}"/>
          </ac:picMkLst>
        </pc:picChg>
        <pc:picChg chg="add mod modCrop">
          <ac:chgData name="Honglin Sun" userId="7903a879-7345-4ed2-8b03-fb1f6d9b6d05" providerId="ADAL" clId="{E9B193EA-C01B-4CF7-8B31-7357A6E3949A}" dt="2020-10-13T16:05:51.109" v="3789" actId="1076"/>
          <ac:picMkLst>
            <pc:docMk/>
            <pc:sldMk cId="4121154425" sldId="266"/>
            <ac:picMk id="8" creationId="{DB6AD84D-CAC3-40E5-9C55-D5C59BDCD2D1}"/>
          </ac:picMkLst>
        </pc:picChg>
        <pc:picChg chg="del">
          <ac:chgData name="Honglin Sun" userId="7903a879-7345-4ed2-8b03-fb1f6d9b6d05" providerId="ADAL" clId="{E9B193EA-C01B-4CF7-8B31-7357A6E3949A}" dt="2020-10-10T02:02:30.981" v="1231" actId="478"/>
          <ac:picMkLst>
            <pc:docMk/>
            <pc:sldMk cId="4121154425" sldId="266"/>
            <ac:picMk id="11" creationId="{B2454454-FA07-44D4-8FE4-C6D754EF0C2D}"/>
          </ac:picMkLst>
        </pc:picChg>
        <pc:picChg chg="add del mod">
          <ac:chgData name="Honglin Sun" userId="7903a879-7345-4ed2-8b03-fb1f6d9b6d05" providerId="ADAL" clId="{E9B193EA-C01B-4CF7-8B31-7357A6E3949A}" dt="2020-10-10T05:30:00.936" v="1902"/>
          <ac:picMkLst>
            <pc:docMk/>
            <pc:sldMk cId="4121154425" sldId="266"/>
            <ac:picMk id="12" creationId="{F1EDC0AD-ADA6-4675-82AA-D21E1CB818CA}"/>
          </ac:picMkLst>
        </pc:picChg>
        <pc:picChg chg="add del mod">
          <ac:chgData name="Honglin Sun" userId="7903a879-7345-4ed2-8b03-fb1f6d9b6d05" providerId="ADAL" clId="{E9B193EA-C01B-4CF7-8B31-7357A6E3949A}" dt="2020-10-10T05:30:07.814" v="1904"/>
          <ac:picMkLst>
            <pc:docMk/>
            <pc:sldMk cId="4121154425" sldId="266"/>
            <ac:picMk id="14" creationId="{73CC5AF8-EE58-4D67-BF81-54B6F3271A97}"/>
          </ac:picMkLst>
        </pc:picChg>
        <pc:picChg chg="add mod modCrop">
          <ac:chgData name="Honglin Sun" userId="7903a879-7345-4ed2-8b03-fb1f6d9b6d05" providerId="ADAL" clId="{E9B193EA-C01B-4CF7-8B31-7357A6E3949A}" dt="2020-10-13T16:05:56.658" v="3791" actId="1076"/>
          <ac:picMkLst>
            <pc:docMk/>
            <pc:sldMk cId="4121154425" sldId="266"/>
            <ac:picMk id="16" creationId="{7510894F-3302-4749-86A3-2E3FD5F2C595}"/>
          </ac:picMkLst>
        </pc:picChg>
      </pc:sldChg>
      <pc:sldChg chg="addSp delSp modSp add mod ord delAnim modAnim">
        <pc:chgData name="Honglin Sun" userId="7903a879-7345-4ed2-8b03-fb1f6d9b6d05" providerId="ADAL" clId="{E9B193EA-C01B-4CF7-8B31-7357A6E3949A}" dt="2020-10-13T07:30:52.772" v="3714" actId="20577"/>
        <pc:sldMkLst>
          <pc:docMk/>
          <pc:sldMk cId="2488881516" sldId="267"/>
        </pc:sldMkLst>
        <pc:spChg chg="mod">
          <ac:chgData name="Honglin Sun" userId="7903a879-7345-4ed2-8b03-fb1f6d9b6d05" providerId="ADAL" clId="{E9B193EA-C01B-4CF7-8B31-7357A6E3949A}" dt="2020-10-12T03:38:25.965" v="2715" actId="20577"/>
          <ac:spMkLst>
            <pc:docMk/>
            <pc:sldMk cId="2488881516" sldId="267"/>
            <ac:spMk id="2" creationId="{DEA58349-4C32-4AEE-9AB2-B809E486071F}"/>
          </ac:spMkLst>
        </pc:spChg>
        <pc:spChg chg="del mod">
          <ac:chgData name="Honglin Sun" userId="7903a879-7345-4ed2-8b03-fb1f6d9b6d05" providerId="ADAL" clId="{E9B193EA-C01B-4CF7-8B31-7357A6E3949A}" dt="2020-10-12T02:12:21.183" v="2384"/>
          <ac:spMkLst>
            <pc:docMk/>
            <pc:sldMk cId="2488881516" sldId="267"/>
            <ac:spMk id="3" creationId="{46CE46B4-8B60-4F75-A6C0-6A3E6B6BF1C6}"/>
          </ac:spMkLst>
        </pc:spChg>
        <pc:spChg chg="add mod">
          <ac:chgData name="Honglin Sun" userId="7903a879-7345-4ed2-8b03-fb1f6d9b6d05" providerId="ADAL" clId="{E9B193EA-C01B-4CF7-8B31-7357A6E3949A}" dt="2020-10-13T07:30:52.772" v="3714" actId="20577"/>
          <ac:spMkLst>
            <pc:docMk/>
            <pc:sldMk cId="2488881516" sldId="267"/>
            <ac:spMk id="9" creationId="{38495862-0985-4C64-A205-6F077F35769C}"/>
          </ac:spMkLst>
        </pc:spChg>
        <pc:picChg chg="del">
          <ac:chgData name="Honglin Sun" userId="7903a879-7345-4ed2-8b03-fb1f6d9b6d05" providerId="ADAL" clId="{E9B193EA-C01B-4CF7-8B31-7357A6E3949A}" dt="2020-10-12T02:12:09.936" v="2383" actId="478"/>
          <ac:picMkLst>
            <pc:docMk/>
            <pc:sldMk cId="2488881516" sldId="267"/>
            <ac:picMk id="4" creationId="{13B9CCEA-BD11-4301-B110-3288D1B6DE9D}"/>
          </ac:picMkLst>
        </pc:picChg>
        <pc:picChg chg="add del mod">
          <ac:chgData name="Honglin Sun" userId="7903a879-7345-4ed2-8b03-fb1f6d9b6d05" providerId="ADAL" clId="{E9B193EA-C01B-4CF7-8B31-7357A6E3949A}" dt="2020-10-12T02:19:28.849" v="2419" actId="478"/>
          <ac:picMkLst>
            <pc:docMk/>
            <pc:sldMk cId="2488881516" sldId="267"/>
            <ac:picMk id="5" creationId="{B2EC0007-CDE5-4FC9-B663-ED97BC77AE60}"/>
          </ac:picMkLst>
        </pc:picChg>
        <pc:picChg chg="add mod ord">
          <ac:chgData name="Honglin Sun" userId="7903a879-7345-4ed2-8b03-fb1f6d9b6d05" providerId="ADAL" clId="{E9B193EA-C01B-4CF7-8B31-7357A6E3949A}" dt="2020-10-12T18:42:42.235" v="3595" actId="1076"/>
          <ac:picMkLst>
            <pc:docMk/>
            <pc:sldMk cId="2488881516" sldId="267"/>
            <ac:picMk id="7" creationId="{6FCFF026-24CE-4876-B748-2FCC5FC255AC}"/>
          </ac:picMkLst>
        </pc:picChg>
      </pc:sldChg>
      <pc:sldChg chg="addSp delSp modSp add mod ord">
        <pc:chgData name="Honglin Sun" userId="7903a879-7345-4ed2-8b03-fb1f6d9b6d05" providerId="ADAL" clId="{E9B193EA-C01B-4CF7-8B31-7357A6E3949A}" dt="2020-10-12T18:42:47.386" v="3599" actId="22"/>
        <pc:sldMkLst>
          <pc:docMk/>
          <pc:sldMk cId="3471078499" sldId="268"/>
        </pc:sldMkLst>
        <pc:spChg chg="mod">
          <ac:chgData name="Honglin Sun" userId="7903a879-7345-4ed2-8b03-fb1f6d9b6d05" providerId="ADAL" clId="{E9B193EA-C01B-4CF7-8B31-7357A6E3949A}" dt="2020-10-12T03:38:30.429" v="2723" actId="20577"/>
          <ac:spMkLst>
            <pc:docMk/>
            <pc:sldMk cId="3471078499" sldId="268"/>
            <ac:spMk id="2" creationId="{DEA58349-4C32-4AEE-9AB2-B809E486071F}"/>
          </ac:spMkLst>
        </pc:spChg>
        <pc:picChg chg="add del mod">
          <ac:chgData name="Honglin Sun" userId="7903a879-7345-4ed2-8b03-fb1f6d9b6d05" providerId="ADAL" clId="{E9B193EA-C01B-4CF7-8B31-7357A6E3949A}" dt="2020-10-12T18:42:47.386" v="3599" actId="22"/>
          <ac:picMkLst>
            <pc:docMk/>
            <pc:sldMk cId="3471078499" sldId="268"/>
            <ac:picMk id="3" creationId="{E5C14F25-814A-4FE6-96FB-021BCF29998E}"/>
          </ac:picMkLst>
        </pc:picChg>
        <pc:picChg chg="del">
          <ac:chgData name="Honglin Sun" userId="7903a879-7345-4ed2-8b03-fb1f6d9b6d05" providerId="ADAL" clId="{E9B193EA-C01B-4CF7-8B31-7357A6E3949A}" dt="2020-10-12T02:19:16.593" v="2415" actId="478"/>
          <ac:picMkLst>
            <pc:docMk/>
            <pc:sldMk cId="3471078499" sldId="268"/>
            <ac:picMk id="7" creationId="{6FCFF026-24CE-4876-B748-2FCC5FC255AC}"/>
          </ac:picMkLst>
        </pc:picChg>
      </pc:sldChg>
      <pc:sldChg chg="addSp delSp modSp new mod ord setBg">
        <pc:chgData name="Honglin Sun" userId="7903a879-7345-4ed2-8b03-fb1f6d9b6d05" providerId="ADAL" clId="{E9B193EA-C01B-4CF7-8B31-7357A6E3949A}" dt="2020-10-13T19:17:47.546" v="3878" actId="6549"/>
        <pc:sldMkLst>
          <pc:docMk/>
          <pc:sldMk cId="2165570307" sldId="269"/>
        </pc:sldMkLst>
        <pc:spChg chg="mod">
          <ac:chgData name="Honglin Sun" userId="7903a879-7345-4ed2-8b03-fb1f6d9b6d05" providerId="ADAL" clId="{E9B193EA-C01B-4CF7-8B31-7357A6E3949A}" dt="2020-10-12T10:03:27.337" v="2975"/>
          <ac:spMkLst>
            <pc:docMk/>
            <pc:sldMk cId="2165570307" sldId="269"/>
            <ac:spMk id="2" creationId="{11E6491E-5E79-431E-B4EC-2F6DC7A36F51}"/>
          </ac:spMkLst>
        </pc:spChg>
        <pc:spChg chg="mod">
          <ac:chgData name="Honglin Sun" userId="7903a879-7345-4ed2-8b03-fb1f6d9b6d05" providerId="ADAL" clId="{E9B193EA-C01B-4CF7-8B31-7357A6E3949A}" dt="2020-10-13T19:17:47.546" v="3878" actId="6549"/>
          <ac:spMkLst>
            <pc:docMk/>
            <pc:sldMk cId="2165570307" sldId="269"/>
            <ac:spMk id="3" creationId="{E9C40684-D3B6-45BA-8F1D-AB697BAF9738}"/>
          </ac:spMkLst>
        </pc:spChg>
        <pc:spChg chg="add del">
          <ac:chgData name="Honglin Sun" userId="7903a879-7345-4ed2-8b03-fb1f6d9b6d05" providerId="ADAL" clId="{E9B193EA-C01B-4CF7-8B31-7357A6E3949A}" dt="2020-10-12T02:33:12.265" v="2625" actId="26606"/>
          <ac:spMkLst>
            <pc:docMk/>
            <pc:sldMk cId="2165570307" sldId="269"/>
            <ac:spMk id="7" creationId="{9427AF5F-9A0E-42B7-A252-FD64C9885F9C}"/>
          </ac:spMkLst>
        </pc:spChg>
        <pc:spChg chg="add del">
          <ac:chgData name="Honglin Sun" userId="7903a879-7345-4ed2-8b03-fb1f6d9b6d05" providerId="ADAL" clId="{E9B193EA-C01B-4CF7-8B31-7357A6E3949A}" dt="2020-10-12T02:33:06.123" v="2623" actId="26606"/>
          <ac:spMkLst>
            <pc:docMk/>
            <pc:sldMk cId="2165570307" sldId="269"/>
            <ac:spMk id="10" creationId="{F4C0B10B-D2C4-4A54-AFAD-3D27DF88BB37}"/>
          </ac:spMkLst>
        </pc:spChg>
        <pc:spChg chg="add del">
          <ac:chgData name="Honglin Sun" userId="7903a879-7345-4ed2-8b03-fb1f6d9b6d05" providerId="ADAL" clId="{E9B193EA-C01B-4CF7-8B31-7357A6E3949A}" dt="2020-10-12T10:03:17.531" v="2970" actId="22"/>
          <ac:spMkLst>
            <pc:docMk/>
            <pc:sldMk cId="2165570307" sldId="269"/>
            <ac:spMk id="18" creationId="{1D2EC1EA-2FB1-4682-8611-E27E702E63BF}"/>
          </ac:spMkLst>
        </pc:spChg>
        <pc:spChg chg="add mod">
          <ac:chgData name="Honglin Sun" userId="7903a879-7345-4ed2-8b03-fb1f6d9b6d05" providerId="ADAL" clId="{E9B193EA-C01B-4CF7-8B31-7357A6E3949A}" dt="2020-10-13T03:43:45.460" v="3688" actId="14100"/>
          <ac:spMkLst>
            <pc:docMk/>
            <pc:sldMk cId="2165570307" sldId="269"/>
            <ac:spMk id="27" creationId="{3754164F-309A-4B7D-BCB8-5BC8FCAB6F75}"/>
          </ac:spMkLst>
        </pc:spChg>
        <pc:spChg chg="add mod">
          <ac:chgData name="Honglin Sun" userId="7903a879-7345-4ed2-8b03-fb1f6d9b6d05" providerId="ADAL" clId="{E9B193EA-C01B-4CF7-8B31-7357A6E3949A}" dt="2020-10-13T03:43:06.452" v="3683" actId="1076"/>
          <ac:spMkLst>
            <pc:docMk/>
            <pc:sldMk cId="2165570307" sldId="269"/>
            <ac:spMk id="28" creationId="{4E2761E0-66D4-4AFC-A0FB-60A62E0786BF}"/>
          </ac:spMkLst>
        </pc:spChg>
        <pc:grpChg chg="add del">
          <ac:chgData name="Honglin Sun" userId="7903a879-7345-4ed2-8b03-fb1f6d9b6d05" providerId="ADAL" clId="{E9B193EA-C01B-4CF7-8B31-7357A6E3949A}" dt="2020-10-12T02:33:06.123" v="2623" actId="26606"/>
          <ac:grpSpMkLst>
            <pc:docMk/>
            <pc:sldMk cId="2165570307" sldId="269"/>
            <ac:grpSpMk id="12" creationId="{B6BADB90-C74B-40D6-86DC-503F65FCE8DC}"/>
          </ac:grpSpMkLst>
        </pc:grpChg>
        <pc:picChg chg="add del mod">
          <ac:chgData name="Honglin Sun" userId="7903a879-7345-4ed2-8b03-fb1f6d9b6d05" providerId="ADAL" clId="{E9B193EA-C01B-4CF7-8B31-7357A6E3949A}" dt="2020-10-12T10:03:22.639" v="2973" actId="478"/>
          <ac:picMkLst>
            <pc:docMk/>
            <pc:sldMk cId="2165570307" sldId="269"/>
            <ac:picMk id="5" creationId="{A0735506-21AB-468A-B7D8-B57EDA94CEFF}"/>
          </ac:picMkLst>
        </pc:picChg>
        <pc:picChg chg="add del mod">
          <ac:chgData name="Honglin Sun" userId="7903a879-7345-4ed2-8b03-fb1f6d9b6d05" providerId="ADAL" clId="{E9B193EA-C01B-4CF7-8B31-7357A6E3949A}" dt="2020-10-12T14:44:57.031" v="3378" actId="478"/>
          <ac:picMkLst>
            <pc:docMk/>
            <pc:sldMk cId="2165570307" sldId="269"/>
            <ac:picMk id="9" creationId="{2AA03452-98E8-4B69-A675-566277046FDA}"/>
          </ac:picMkLst>
        </pc:picChg>
        <pc:picChg chg="add mod modCrop">
          <ac:chgData name="Honglin Sun" userId="7903a879-7345-4ed2-8b03-fb1f6d9b6d05" providerId="ADAL" clId="{E9B193EA-C01B-4CF7-8B31-7357A6E3949A}" dt="2020-10-13T03:42:16.684" v="3673" actId="732"/>
          <ac:picMkLst>
            <pc:docMk/>
            <pc:sldMk cId="2165570307" sldId="269"/>
            <ac:picMk id="19" creationId="{5F0BC905-7DC6-4F5E-B804-333E318A0181}"/>
          </ac:picMkLst>
        </pc:picChg>
        <pc:picChg chg="add del mod">
          <ac:chgData name="Honglin Sun" userId="7903a879-7345-4ed2-8b03-fb1f6d9b6d05" providerId="ADAL" clId="{E9B193EA-C01B-4CF7-8B31-7357A6E3949A}" dt="2020-10-12T14:55:22.939" v="3397" actId="478"/>
          <ac:picMkLst>
            <pc:docMk/>
            <pc:sldMk cId="2165570307" sldId="269"/>
            <ac:picMk id="21" creationId="{9603A951-D4A8-4754-8F93-0B00FDA20DDB}"/>
          </ac:picMkLst>
        </pc:picChg>
        <pc:picChg chg="add mod">
          <ac:chgData name="Honglin Sun" userId="7903a879-7345-4ed2-8b03-fb1f6d9b6d05" providerId="ADAL" clId="{E9B193EA-C01B-4CF7-8B31-7357A6E3949A}" dt="2020-10-12T15:57:17.481" v="3471" actId="1076"/>
          <ac:picMkLst>
            <pc:docMk/>
            <pc:sldMk cId="2165570307" sldId="269"/>
            <ac:picMk id="23" creationId="{1E0B0F74-DF79-469E-83B1-1DB03297B6B9}"/>
          </ac:picMkLst>
        </pc:picChg>
        <pc:picChg chg="add del mod">
          <ac:chgData name="Honglin Sun" userId="7903a879-7345-4ed2-8b03-fb1f6d9b6d05" providerId="ADAL" clId="{E9B193EA-C01B-4CF7-8B31-7357A6E3949A}" dt="2020-10-12T14:56:39.594" v="3414" actId="478"/>
          <ac:picMkLst>
            <pc:docMk/>
            <pc:sldMk cId="2165570307" sldId="269"/>
            <ac:picMk id="25" creationId="{95BBA792-768F-4F82-877D-F75744CC4570}"/>
          </ac:picMkLst>
        </pc:picChg>
      </pc:sldChg>
      <pc:sldChg chg="addSp delSp modSp add del mod">
        <pc:chgData name="Honglin Sun" userId="7903a879-7345-4ed2-8b03-fb1f6d9b6d05" providerId="ADAL" clId="{E9B193EA-C01B-4CF7-8B31-7357A6E3949A}" dt="2020-10-12T02:30:58.706" v="2570" actId="47"/>
        <pc:sldMkLst>
          <pc:docMk/>
          <pc:sldMk cId="3171796384" sldId="269"/>
        </pc:sldMkLst>
        <pc:spChg chg="mod">
          <ac:chgData name="Honglin Sun" userId="7903a879-7345-4ed2-8b03-fb1f6d9b6d05" providerId="ADAL" clId="{E9B193EA-C01B-4CF7-8B31-7357A6E3949A}" dt="2020-10-12T02:25:05.333" v="2467" actId="20577"/>
          <ac:spMkLst>
            <pc:docMk/>
            <pc:sldMk cId="3171796384" sldId="269"/>
            <ac:spMk id="2" creationId="{8E478E14-3DFA-4271-A6E2-A08EC6D8A432}"/>
          </ac:spMkLst>
        </pc:spChg>
        <pc:spChg chg="mod">
          <ac:chgData name="Honglin Sun" userId="7903a879-7345-4ed2-8b03-fb1f6d9b6d05" providerId="ADAL" clId="{E9B193EA-C01B-4CF7-8B31-7357A6E3949A}" dt="2020-10-12T02:29:24.967" v="2558" actId="6549"/>
          <ac:spMkLst>
            <pc:docMk/>
            <pc:sldMk cId="3171796384" sldId="269"/>
            <ac:spMk id="3" creationId="{C6A8F2A9-F471-4DE8-AB4C-E71D2E1285D7}"/>
          </ac:spMkLst>
        </pc:spChg>
        <pc:spChg chg="add del">
          <ac:chgData name="Honglin Sun" userId="7903a879-7345-4ed2-8b03-fb1f6d9b6d05" providerId="ADAL" clId="{E9B193EA-C01B-4CF7-8B31-7357A6E3949A}" dt="2020-10-12T02:25:16.789" v="2470" actId="22"/>
          <ac:spMkLst>
            <pc:docMk/>
            <pc:sldMk cId="3171796384" sldId="269"/>
            <ac:spMk id="19" creationId="{F1E25E6E-4BB2-4EBB-8455-DED804C2FF15}"/>
          </ac:spMkLst>
        </pc:spChg>
        <pc:spChg chg="mod">
          <ac:chgData name="Honglin Sun" userId="7903a879-7345-4ed2-8b03-fb1f6d9b6d05" providerId="ADAL" clId="{E9B193EA-C01B-4CF7-8B31-7357A6E3949A}" dt="2020-10-12T02:29:34.436" v="2560" actId="27636"/>
          <ac:spMkLst>
            <pc:docMk/>
            <pc:sldMk cId="3171796384" sldId="269"/>
            <ac:spMk id="30" creationId="{AE8C0D7A-7EE2-485D-8034-DD7BA23ED5C4}"/>
          </ac:spMkLst>
        </pc:spChg>
        <pc:picChg chg="mod">
          <ac:chgData name="Honglin Sun" userId="7903a879-7345-4ed2-8b03-fb1f6d9b6d05" providerId="ADAL" clId="{E9B193EA-C01B-4CF7-8B31-7357A6E3949A}" dt="2020-10-12T02:29:15.253" v="2550" actId="1076"/>
          <ac:picMkLst>
            <pc:docMk/>
            <pc:sldMk cId="3171796384" sldId="269"/>
            <ac:picMk id="5" creationId="{BDF2A9DF-822E-4740-95A7-D7BB66D218F7}"/>
          </ac:picMkLst>
        </pc:picChg>
        <pc:cxnChg chg="mod">
          <ac:chgData name="Honglin Sun" userId="7903a879-7345-4ed2-8b03-fb1f6d9b6d05" providerId="ADAL" clId="{E9B193EA-C01B-4CF7-8B31-7357A6E3949A}" dt="2020-10-12T02:24:42.416" v="2460" actId="14100"/>
          <ac:cxnSpMkLst>
            <pc:docMk/>
            <pc:sldMk cId="3171796384" sldId="269"/>
            <ac:cxnSpMk id="18" creationId="{69AA2AF0-3C86-4488-81C3-A413EDFCE9C2}"/>
          </ac:cxnSpMkLst>
        </pc:cxnChg>
        <pc:cxnChg chg="mod">
          <ac:chgData name="Honglin Sun" userId="7903a879-7345-4ed2-8b03-fb1f6d9b6d05" providerId="ADAL" clId="{E9B193EA-C01B-4CF7-8B31-7357A6E3949A}" dt="2020-10-12T02:24:42.416" v="2460" actId="14100"/>
          <ac:cxnSpMkLst>
            <pc:docMk/>
            <pc:sldMk cId="3171796384" sldId="269"/>
            <ac:cxnSpMk id="20" creationId="{A8B7F87E-52E5-4F44-9A61-10EE7D951657}"/>
          </ac:cxnSpMkLst>
        </pc:cxnChg>
        <pc:cxnChg chg="mod">
          <ac:chgData name="Honglin Sun" userId="7903a879-7345-4ed2-8b03-fb1f6d9b6d05" providerId="ADAL" clId="{E9B193EA-C01B-4CF7-8B31-7357A6E3949A}" dt="2020-10-12T02:24:42.416" v="2460" actId="14100"/>
          <ac:cxnSpMkLst>
            <pc:docMk/>
            <pc:sldMk cId="3171796384" sldId="269"/>
            <ac:cxnSpMk id="22" creationId="{13088A1B-47F8-4A93-8AC1-3E00287D7E6E}"/>
          </ac:cxnSpMkLst>
        </pc:cxnChg>
        <pc:cxnChg chg="add mod">
          <ac:chgData name="Honglin Sun" userId="7903a879-7345-4ed2-8b03-fb1f6d9b6d05" providerId="ADAL" clId="{E9B193EA-C01B-4CF7-8B31-7357A6E3949A}" dt="2020-10-12T02:30:13.544" v="2569" actId="14100"/>
          <ac:cxnSpMkLst>
            <pc:docMk/>
            <pc:sldMk cId="3171796384" sldId="269"/>
            <ac:cxnSpMk id="23" creationId="{A41DA437-C8D3-4675-AE95-FFA73CBACA62}"/>
          </ac:cxnSpMkLst>
        </pc:cxnChg>
        <pc:cxnChg chg="mod">
          <ac:chgData name="Honglin Sun" userId="7903a879-7345-4ed2-8b03-fb1f6d9b6d05" providerId="ADAL" clId="{E9B193EA-C01B-4CF7-8B31-7357A6E3949A}" dt="2020-10-12T02:24:42.416" v="2460" actId="14100"/>
          <ac:cxnSpMkLst>
            <pc:docMk/>
            <pc:sldMk cId="3171796384" sldId="269"/>
            <ac:cxnSpMk id="24" creationId="{5B217088-6EA2-464D-B090-DE7629014377}"/>
          </ac:cxnSpMkLst>
        </pc:cxnChg>
        <pc:cxnChg chg="mod">
          <ac:chgData name="Honglin Sun" userId="7903a879-7345-4ed2-8b03-fb1f6d9b6d05" providerId="ADAL" clId="{E9B193EA-C01B-4CF7-8B31-7357A6E3949A}" dt="2020-10-12T02:29:40.304" v="2561" actId="14100"/>
          <ac:cxnSpMkLst>
            <pc:docMk/>
            <pc:sldMk cId="3171796384" sldId="269"/>
            <ac:cxnSpMk id="26" creationId="{E7B3BE3A-CCBC-40F0-B300-9415FF46B35B}"/>
          </ac:cxnSpMkLst>
        </pc:cxnChg>
        <pc:cxnChg chg="mod">
          <ac:chgData name="Honglin Sun" userId="7903a879-7345-4ed2-8b03-fb1f6d9b6d05" providerId="ADAL" clId="{E9B193EA-C01B-4CF7-8B31-7357A6E3949A}" dt="2020-10-12T02:29:45.583" v="2562" actId="14100"/>
          <ac:cxnSpMkLst>
            <pc:docMk/>
            <pc:sldMk cId="3171796384" sldId="269"/>
            <ac:cxnSpMk id="28" creationId="{3561FBFB-C09A-4512-90DF-68197AAFC7F0}"/>
          </ac:cxnSpMkLst>
        </pc:cxnChg>
      </pc:sldChg>
      <pc:sldChg chg="add del">
        <pc:chgData name="Honglin Sun" userId="7903a879-7345-4ed2-8b03-fb1f6d9b6d05" providerId="ADAL" clId="{E9B193EA-C01B-4CF7-8B31-7357A6E3949A}" dt="2020-10-12T02:31:04.419" v="2572" actId="47"/>
        <pc:sldMkLst>
          <pc:docMk/>
          <pc:sldMk cId="3347739165" sldId="269"/>
        </pc:sldMkLst>
      </pc:sldChg>
      <pc:sldChg chg="modSp add mod">
        <pc:chgData name="Honglin Sun" userId="7903a879-7345-4ed2-8b03-fb1f6d9b6d05" providerId="ADAL" clId="{E9B193EA-C01B-4CF7-8B31-7357A6E3949A}" dt="2020-10-13T03:13:29.211" v="3612" actId="20577"/>
        <pc:sldMkLst>
          <pc:docMk/>
          <pc:sldMk cId="583178915" sldId="270"/>
        </pc:sldMkLst>
        <pc:spChg chg="mod">
          <ac:chgData name="Honglin Sun" userId="7903a879-7345-4ed2-8b03-fb1f6d9b6d05" providerId="ADAL" clId="{E9B193EA-C01B-4CF7-8B31-7357A6E3949A}" dt="2020-10-12T14:51:46.213" v="3390"/>
          <ac:spMkLst>
            <pc:docMk/>
            <pc:sldMk cId="583178915" sldId="270"/>
            <ac:spMk id="2" creationId="{11E6491E-5E79-431E-B4EC-2F6DC7A36F51}"/>
          </ac:spMkLst>
        </pc:spChg>
        <pc:spChg chg="mod">
          <ac:chgData name="Honglin Sun" userId="7903a879-7345-4ed2-8b03-fb1f6d9b6d05" providerId="ADAL" clId="{E9B193EA-C01B-4CF7-8B31-7357A6E3949A}" dt="2020-10-13T03:13:29.211" v="3612" actId="20577"/>
          <ac:spMkLst>
            <pc:docMk/>
            <pc:sldMk cId="583178915" sldId="270"/>
            <ac:spMk id="3" creationId="{E9C40684-D3B6-45BA-8F1D-AB697BAF9738}"/>
          </ac:spMkLst>
        </pc:spChg>
      </pc:sldChg>
      <pc:sldChg chg="delSp modSp add del mod">
        <pc:chgData name="Honglin Sun" userId="7903a879-7345-4ed2-8b03-fb1f6d9b6d05" providerId="ADAL" clId="{E9B193EA-C01B-4CF7-8B31-7357A6E3949A}" dt="2020-10-12T02:37:55.381" v="2699" actId="47"/>
        <pc:sldMkLst>
          <pc:docMk/>
          <pc:sldMk cId="2280943556" sldId="270"/>
        </pc:sldMkLst>
        <pc:spChg chg="mod">
          <ac:chgData name="Honglin Sun" userId="7903a879-7345-4ed2-8b03-fb1f6d9b6d05" providerId="ADAL" clId="{E9B193EA-C01B-4CF7-8B31-7357A6E3949A}" dt="2020-10-12T02:37:10.456" v="2688" actId="6549"/>
          <ac:spMkLst>
            <pc:docMk/>
            <pc:sldMk cId="2280943556" sldId="270"/>
            <ac:spMk id="3" creationId="{1874BB63-8144-4108-A713-3F0D35EF2909}"/>
          </ac:spMkLst>
        </pc:spChg>
        <pc:picChg chg="mod">
          <ac:chgData name="Honglin Sun" userId="7903a879-7345-4ed2-8b03-fb1f6d9b6d05" providerId="ADAL" clId="{E9B193EA-C01B-4CF7-8B31-7357A6E3949A}" dt="2020-10-12T02:37:46.190" v="2697" actId="1076"/>
          <ac:picMkLst>
            <pc:docMk/>
            <pc:sldMk cId="2280943556" sldId="270"/>
            <ac:picMk id="6" creationId="{08F54538-13A0-49A5-8A6B-496EC78086BD}"/>
          </ac:picMkLst>
        </pc:picChg>
        <pc:picChg chg="mod">
          <ac:chgData name="Honglin Sun" userId="7903a879-7345-4ed2-8b03-fb1f6d9b6d05" providerId="ADAL" clId="{E9B193EA-C01B-4CF7-8B31-7357A6E3949A}" dt="2020-10-12T02:37:48.470" v="2698" actId="1076"/>
          <ac:picMkLst>
            <pc:docMk/>
            <pc:sldMk cId="2280943556" sldId="270"/>
            <ac:picMk id="10" creationId="{7BCF6C81-6AC1-436D-B9B4-BBC05BB89F37}"/>
          </ac:picMkLst>
        </pc:picChg>
        <pc:picChg chg="del">
          <ac:chgData name="Honglin Sun" userId="7903a879-7345-4ed2-8b03-fb1f6d9b6d05" providerId="ADAL" clId="{E9B193EA-C01B-4CF7-8B31-7357A6E3949A}" dt="2020-10-12T02:37:09.267" v="2687" actId="478"/>
          <ac:picMkLst>
            <pc:docMk/>
            <pc:sldMk cId="2280943556" sldId="270"/>
            <ac:picMk id="12" creationId="{E05D2A8A-3D6E-437E-B3D9-0087C6148E7D}"/>
          </ac:picMkLst>
        </pc:picChg>
      </pc:sldChg>
      <pc:sldChg chg="modSp new add del mod">
        <pc:chgData name="Honglin Sun" userId="7903a879-7345-4ed2-8b03-fb1f6d9b6d05" providerId="ADAL" clId="{E9B193EA-C01B-4CF7-8B31-7357A6E3949A}" dt="2020-10-13T03:41:24.107" v="3664" actId="47"/>
        <pc:sldMkLst>
          <pc:docMk/>
          <pc:sldMk cId="3286419945" sldId="271"/>
        </pc:sldMkLst>
        <pc:spChg chg="mod">
          <ac:chgData name="Honglin Sun" userId="7903a879-7345-4ed2-8b03-fb1f6d9b6d05" providerId="ADAL" clId="{E9B193EA-C01B-4CF7-8B31-7357A6E3949A}" dt="2020-10-13T03:40:35.185" v="3658" actId="20577"/>
          <ac:spMkLst>
            <pc:docMk/>
            <pc:sldMk cId="3286419945" sldId="271"/>
            <ac:spMk id="2" creationId="{B54FB17C-96F1-4B6D-8E2E-C94115CF47A9}"/>
          </ac:spMkLst>
        </pc:spChg>
      </pc:sldChg>
      <pc:sldChg chg="delSp add del ord setBg delDesignElem">
        <pc:chgData name="Honglin Sun" userId="7903a879-7345-4ed2-8b03-fb1f6d9b6d05" providerId="ADAL" clId="{E9B193EA-C01B-4CF7-8B31-7357A6E3949A}" dt="2020-10-13T03:41:28.941" v="3666" actId="47"/>
        <pc:sldMkLst>
          <pc:docMk/>
          <pc:sldMk cId="2701686249" sldId="272"/>
        </pc:sldMkLst>
        <pc:spChg chg="del">
          <ac:chgData name="Honglin Sun" userId="7903a879-7345-4ed2-8b03-fb1f6d9b6d05" providerId="ADAL" clId="{E9B193EA-C01B-4CF7-8B31-7357A6E3949A}" dt="2020-10-13T03:41:17.335" v="3660"/>
          <ac:spMkLst>
            <pc:docMk/>
            <pc:sldMk cId="2701686249" sldId="272"/>
            <ac:spMk id="169" creationId="{7D67C2EE-AFA7-458A-8695-51B546F47323}"/>
          </ac:spMkLst>
        </pc:spChg>
        <pc:spChg chg="del">
          <ac:chgData name="Honglin Sun" userId="7903a879-7345-4ed2-8b03-fb1f6d9b6d05" providerId="ADAL" clId="{E9B193EA-C01B-4CF7-8B31-7357A6E3949A}" dt="2020-10-13T03:41:17.335" v="3660"/>
          <ac:spMkLst>
            <pc:docMk/>
            <pc:sldMk cId="2701686249" sldId="272"/>
            <ac:spMk id="170" creationId="{A5271697-90F1-4A23-8EF2-0179F2EAFACB}"/>
          </ac:spMkLst>
        </pc:spChg>
        <pc:spChg chg="del">
          <ac:chgData name="Honglin Sun" userId="7903a879-7345-4ed2-8b03-fb1f6d9b6d05" providerId="ADAL" clId="{E9B193EA-C01B-4CF7-8B31-7357A6E3949A}" dt="2020-10-13T03:41:17.335" v="3660"/>
          <ac:spMkLst>
            <pc:docMk/>
            <pc:sldMk cId="2701686249" sldId="272"/>
            <ac:spMk id="171" creationId="{9D800584-727A-48CF-8223-244AD9717CAA}"/>
          </ac:spMkLst>
        </pc:spChg>
        <pc:spChg chg="del">
          <ac:chgData name="Honglin Sun" userId="7903a879-7345-4ed2-8b03-fb1f6d9b6d05" providerId="ADAL" clId="{E9B193EA-C01B-4CF7-8B31-7357A6E3949A}" dt="2020-10-13T03:41:17.335" v="3660"/>
          <ac:spMkLst>
            <pc:docMk/>
            <pc:sldMk cId="2701686249" sldId="272"/>
            <ac:spMk id="193" creationId="{D9F5512A-48E1-4C07-B75E-3CCC517B6804}"/>
          </ac:spMkLst>
        </pc:spChg>
        <pc:grpChg chg="del">
          <ac:chgData name="Honglin Sun" userId="7903a879-7345-4ed2-8b03-fb1f6d9b6d05" providerId="ADAL" clId="{E9B193EA-C01B-4CF7-8B31-7357A6E3949A}" dt="2020-10-13T03:41:17.335" v="3660"/>
          <ac:grpSpMkLst>
            <pc:docMk/>
            <pc:sldMk cId="2701686249" sldId="272"/>
            <ac:grpSpMk id="172" creationId="{1221A507-76C4-489F-9F32-ECC44C5DC4F7}"/>
          </ac:grpSpMkLst>
        </pc:grpChg>
      </pc:sldChg>
      <pc:sldChg chg="addSp delSp add del setBg delDesignElem">
        <pc:chgData name="Honglin Sun" userId="7903a879-7345-4ed2-8b03-fb1f6d9b6d05" providerId="ADAL" clId="{E9B193EA-C01B-4CF7-8B31-7357A6E3949A}" dt="2020-10-13T03:41:31.090" v="3669"/>
        <pc:sldMkLst>
          <pc:docMk/>
          <pc:sldMk cId="4291337812" sldId="272"/>
        </pc:sldMkLst>
        <pc:spChg chg="add del">
          <ac:chgData name="Honglin Sun" userId="7903a879-7345-4ed2-8b03-fb1f6d9b6d05" providerId="ADAL" clId="{E9B193EA-C01B-4CF7-8B31-7357A6E3949A}" dt="2020-10-13T03:41:31.090" v="3669"/>
          <ac:spMkLst>
            <pc:docMk/>
            <pc:sldMk cId="4291337812" sldId="272"/>
            <ac:spMk id="169" creationId="{7D67C2EE-AFA7-458A-8695-51B546F47323}"/>
          </ac:spMkLst>
        </pc:spChg>
        <pc:spChg chg="add del">
          <ac:chgData name="Honglin Sun" userId="7903a879-7345-4ed2-8b03-fb1f6d9b6d05" providerId="ADAL" clId="{E9B193EA-C01B-4CF7-8B31-7357A6E3949A}" dt="2020-10-13T03:41:31.090" v="3669"/>
          <ac:spMkLst>
            <pc:docMk/>
            <pc:sldMk cId="4291337812" sldId="272"/>
            <ac:spMk id="170" creationId="{A5271697-90F1-4A23-8EF2-0179F2EAFACB}"/>
          </ac:spMkLst>
        </pc:spChg>
        <pc:spChg chg="add del">
          <ac:chgData name="Honglin Sun" userId="7903a879-7345-4ed2-8b03-fb1f6d9b6d05" providerId="ADAL" clId="{E9B193EA-C01B-4CF7-8B31-7357A6E3949A}" dt="2020-10-13T03:41:31.090" v="3669"/>
          <ac:spMkLst>
            <pc:docMk/>
            <pc:sldMk cId="4291337812" sldId="272"/>
            <ac:spMk id="171" creationId="{9D800584-727A-48CF-8223-244AD9717CAA}"/>
          </ac:spMkLst>
        </pc:spChg>
        <pc:spChg chg="add del">
          <ac:chgData name="Honglin Sun" userId="7903a879-7345-4ed2-8b03-fb1f6d9b6d05" providerId="ADAL" clId="{E9B193EA-C01B-4CF7-8B31-7357A6E3949A}" dt="2020-10-13T03:41:31.090" v="3669"/>
          <ac:spMkLst>
            <pc:docMk/>
            <pc:sldMk cId="4291337812" sldId="272"/>
            <ac:spMk id="193" creationId="{D9F5512A-48E1-4C07-B75E-3CCC517B6804}"/>
          </ac:spMkLst>
        </pc:spChg>
        <pc:grpChg chg="add del">
          <ac:chgData name="Honglin Sun" userId="7903a879-7345-4ed2-8b03-fb1f6d9b6d05" providerId="ADAL" clId="{E9B193EA-C01B-4CF7-8B31-7357A6E3949A}" dt="2020-10-13T03:41:31.090" v="3669"/>
          <ac:grpSpMkLst>
            <pc:docMk/>
            <pc:sldMk cId="4291337812" sldId="272"/>
            <ac:grpSpMk id="172" creationId="{1221A507-76C4-489F-9F32-ECC44C5DC4F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A1B65-FE64-4296-8036-878AB067272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8360E-4AE2-4D9A-8F61-97B1526A3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3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360E-4AE2-4D9A-8F61-97B1526A3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0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360E-4AE2-4D9A-8F61-97B1526A3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2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360E-4AE2-4D9A-8F61-97B1526A3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2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360E-4AE2-4D9A-8F61-97B1526A3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9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8360E-4AE2-4D9A-8F61-97B1526A3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5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70679-35AE-4959-995A-DD781321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EA1527-43CF-4C10-AE5D-E2F422CFA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20FDC-C173-43DB-9184-C680C754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F59F6-FD91-45B4-ADC0-FA744929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96BA8-D3F3-4426-A799-94FFB4EB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5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A82A2-DB97-4049-BF8F-D0D3CC4B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779B1-82F5-4530-B90A-E65B6467B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2020B-BB27-44EF-89A4-5AC3F37F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D1A1C-AB32-4D16-8667-FF20F8AD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105FE-DBA5-49B3-B5F2-B9B882D3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7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C836D1-89B5-459D-9A9C-F371A645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5336FD-ABFE-492D-97B1-CD1FEA724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B5275-31A7-44D5-A586-7AAFF953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370BD-6127-4C64-A9B1-714F5FE5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549A4E-65A0-4E35-B4C1-E569D6D0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4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0C8CA-B0BD-46CC-82E8-8C8C69A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8D6F4-F63B-4CFC-9069-EEF0A924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85A9E-624F-47FA-BD98-67A7C645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66CC-2EDA-4D2A-995C-BFBB6D61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D51C62-B66C-4B7C-943B-2E7E6D07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3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2F0DA-013D-4308-A323-E8089D75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94F32A-100B-4BEB-8598-C2CC64269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D00659-73E3-4087-A103-1AEACC30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48596-DC6E-4908-9481-15F643B0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720C3-D9EA-4F89-BDEC-6189A53F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ABB6-23B4-40E9-B157-F79BAA56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4159A-D744-4139-848C-B130DB117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7412FB-71EC-4DF3-B2CA-186B6DB94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48A94D-4921-4FE6-8330-5E615CA1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7A219A-354B-40C3-8418-5073407C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DA8931-5F24-4AA3-9716-BC96FDE6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2EADA-B736-4837-A2BF-61B60DB8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FAA5F-49DA-4DB2-BB8E-45E2A104E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F6F7D7-F6BC-4342-A475-F231B7F7D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538E57-B6C0-49FD-A26F-6E0199FCF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D9B96A-A7FB-49F7-B532-94D7A1AE9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D7066D-1AC4-4CF1-BF74-B7869B1C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5E5351-8E8D-4D4E-8A54-E1FBF6EB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ADD63D-60F9-4A34-92A3-C1DD4512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4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BAFD3-76F9-44CC-BC44-FD5CCF79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FD0C23-5024-4CC3-9EC9-FECC2A9E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554E12-2733-41B5-B372-F66EB48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9331AF-04B1-4D0F-A70A-C5AECD8C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3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85AD5D-A9CD-40A2-846A-F8CB4082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B2AF62-F0FA-40A8-BF06-00A465AE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EE7E8B-7E44-4D63-B883-1B43D249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1FCD5-0518-4DC3-83D3-33FC799A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CB260-E02C-42E5-9473-184EAD37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49A541-DAD8-4769-B646-8EC78F9CD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CD52CD-B2A4-4D37-9BD0-36BF206A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B8CFA-2A25-469C-B5CD-1B2F93D4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12C714-F695-4AC8-A33D-94AA9B88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44C25-1B77-4758-83E6-6B0ED841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02618B-527A-40E1-83F8-4A7DC44E7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BC13B-883D-4B19-9F31-2989073C1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48317-6FA9-4262-A3C0-D3F3F51B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22D4DB-E05A-4CC0-8AD0-D97B0332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26E48-EBF7-4846-A36A-D6309ED3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5CFDEF-F7FF-42C7-8DE7-BA27D452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41C93-76BF-446B-B84E-C75C4908E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FCDB2B-2947-4313-AAA9-95BDC7911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A05FC-2E80-4D76-BE43-96E68CA5180C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3A60B-6660-44D8-AA35-8029AD3CF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77480-8430-4350-B420-57EB75CD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7F025-7EAB-442D-AE46-1771D16B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7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7">
            <a:extLst>
              <a:ext uri="{FF2B5EF4-FFF2-40B4-BE49-F238E27FC236}">
                <a16:creationId xmlns:a16="http://schemas.microsoft.com/office/drawing/2014/main" id="{7D67C2EE-AFA7-458A-8695-51B546F47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0"/>
            <a:ext cx="1158503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33A01C-F6FF-4B8C-AB42-D7D62A792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649" y="721805"/>
            <a:ext cx="10258732" cy="2147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FSM for Robot Target Search and Retrieval under Semi-constructed Environment</a:t>
            </a:r>
          </a:p>
        </p:txBody>
      </p:sp>
      <p:grpSp>
        <p:nvGrpSpPr>
          <p:cNvPr id="172" name="Group 13">
            <a:extLst>
              <a:ext uri="{FF2B5EF4-FFF2-40B4-BE49-F238E27FC236}">
                <a16:creationId xmlns:a16="http://schemas.microsoft.com/office/drawing/2014/main" id="{1221A507-76C4-489F-9F32-ECC44C5D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3" name="Rectangle 64">
              <a:extLst>
                <a:ext uri="{FF2B5EF4-FFF2-40B4-BE49-F238E27FC236}">
                  <a16:creationId xmlns:a16="http://schemas.microsoft.com/office/drawing/2014/main" id="{7DC847D7-5EB9-4FE0-B168-3DE1EB4EF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66">
              <a:extLst>
                <a:ext uri="{FF2B5EF4-FFF2-40B4-BE49-F238E27FC236}">
                  <a16:creationId xmlns:a16="http://schemas.microsoft.com/office/drawing/2014/main" id="{F6F873C5-6B08-4AFE-A352-0A7CBBF46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64">
              <a:extLst>
                <a:ext uri="{FF2B5EF4-FFF2-40B4-BE49-F238E27FC236}">
                  <a16:creationId xmlns:a16="http://schemas.microsoft.com/office/drawing/2014/main" id="{B0DB0814-1ED8-487C-B9C3-0A3D8FCF9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66">
              <a:extLst>
                <a:ext uri="{FF2B5EF4-FFF2-40B4-BE49-F238E27FC236}">
                  <a16:creationId xmlns:a16="http://schemas.microsoft.com/office/drawing/2014/main" id="{F5F3852A-F720-4D40-A134-9973D3E1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64">
              <a:extLst>
                <a:ext uri="{FF2B5EF4-FFF2-40B4-BE49-F238E27FC236}">
                  <a16:creationId xmlns:a16="http://schemas.microsoft.com/office/drawing/2014/main" id="{1B5D5737-4218-40BA-8AF2-1AE5DECD3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66">
              <a:extLst>
                <a:ext uri="{FF2B5EF4-FFF2-40B4-BE49-F238E27FC236}">
                  <a16:creationId xmlns:a16="http://schemas.microsoft.com/office/drawing/2014/main" id="{B935F463-D65C-49FE-A92B-41F5ECDA6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64">
              <a:extLst>
                <a:ext uri="{FF2B5EF4-FFF2-40B4-BE49-F238E27FC236}">
                  <a16:creationId xmlns:a16="http://schemas.microsoft.com/office/drawing/2014/main" id="{F6CA73CF-0DFE-4798-BC6E-C387843B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66">
              <a:extLst>
                <a:ext uri="{FF2B5EF4-FFF2-40B4-BE49-F238E27FC236}">
                  <a16:creationId xmlns:a16="http://schemas.microsoft.com/office/drawing/2014/main" id="{98C7D6EA-A5D9-4522-AE62-F469FE6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64">
              <a:extLst>
                <a:ext uri="{FF2B5EF4-FFF2-40B4-BE49-F238E27FC236}">
                  <a16:creationId xmlns:a16="http://schemas.microsoft.com/office/drawing/2014/main" id="{B04050F1-B046-473B-B19A-E9E56235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66">
              <a:extLst>
                <a:ext uri="{FF2B5EF4-FFF2-40B4-BE49-F238E27FC236}">
                  <a16:creationId xmlns:a16="http://schemas.microsoft.com/office/drawing/2014/main" id="{975EDD96-1800-4F89-BFE1-9B91350FB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64">
              <a:extLst>
                <a:ext uri="{FF2B5EF4-FFF2-40B4-BE49-F238E27FC236}">
                  <a16:creationId xmlns:a16="http://schemas.microsoft.com/office/drawing/2014/main" id="{20884670-A662-4E05-AAE8-45BD00526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66">
              <a:extLst>
                <a:ext uri="{FF2B5EF4-FFF2-40B4-BE49-F238E27FC236}">
                  <a16:creationId xmlns:a16="http://schemas.microsoft.com/office/drawing/2014/main" id="{3FF1EA1E-0B30-4AB3-9D10-CAFB149C8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64">
              <a:extLst>
                <a:ext uri="{FF2B5EF4-FFF2-40B4-BE49-F238E27FC236}">
                  <a16:creationId xmlns:a16="http://schemas.microsoft.com/office/drawing/2014/main" id="{45623CE9-FC05-43E5-A0BF-7BD5F22B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66">
              <a:extLst>
                <a:ext uri="{FF2B5EF4-FFF2-40B4-BE49-F238E27FC236}">
                  <a16:creationId xmlns:a16="http://schemas.microsoft.com/office/drawing/2014/main" id="{E5FDD108-3711-4CC4-AA3A-62731494D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64">
              <a:extLst>
                <a:ext uri="{FF2B5EF4-FFF2-40B4-BE49-F238E27FC236}">
                  <a16:creationId xmlns:a16="http://schemas.microsoft.com/office/drawing/2014/main" id="{A17CDDB6-3812-4D05-B01E-102B32F6B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66">
              <a:extLst>
                <a:ext uri="{FF2B5EF4-FFF2-40B4-BE49-F238E27FC236}">
                  <a16:creationId xmlns:a16="http://schemas.microsoft.com/office/drawing/2014/main" id="{D6726100-858D-44CA-B0A8-DC13EA7B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64">
              <a:extLst>
                <a:ext uri="{FF2B5EF4-FFF2-40B4-BE49-F238E27FC236}">
                  <a16:creationId xmlns:a16="http://schemas.microsoft.com/office/drawing/2014/main" id="{C299ED46-3E2E-408F-82A1-FB2A0A2B9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66">
              <a:extLst>
                <a:ext uri="{FF2B5EF4-FFF2-40B4-BE49-F238E27FC236}">
                  <a16:creationId xmlns:a16="http://schemas.microsoft.com/office/drawing/2014/main" id="{772859DA-EE4D-4BF7-B000-0718B4A0F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64">
              <a:extLst>
                <a:ext uri="{FF2B5EF4-FFF2-40B4-BE49-F238E27FC236}">
                  <a16:creationId xmlns:a16="http://schemas.microsoft.com/office/drawing/2014/main" id="{666A5CAC-B220-49E0-A1BC-AD5F1682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66">
              <a:extLst>
                <a:ext uri="{FF2B5EF4-FFF2-40B4-BE49-F238E27FC236}">
                  <a16:creationId xmlns:a16="http://schemas.microsoft.com/office/drawing/2014/main" id="{6690C2E3-0443-48E4-8F94-E3D9113FF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6D135F-02E7-43F0-AAB6-D70DA68F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649" y="3509010"/>
            <a:ext cx="10258733" cy="305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Xihan</a:t>
            </a:r>
            <a:r>
              <a:rPr lang="en-US" sz="2000" dirty="0"/>
              <a:t> Ma, </a:t>
            </a:r>
            <a:r>
              <a:rPr lang="en-US" sz="2000" b="1" u="sng" dirty="0"/>
              <a:t>Honglin Sun</a:t>
            </a:r>
            <a:r>
              <a:rPr lang="en-US" sz="2000" dirty="0"/>
              <a:t>, </a:t>
            </a:r>
            <a:r>
              <a:rPr lang="en-US" sz="2000" dirty="0" err="1"/>
              <a:t>Enwei</a:t>
            </a:r>
            <a:r>
              <a:rPr lang="en-US" sz="2000" dirty="0"/>
              <a:t> Xu, Song Cui, </a:t>
            </a:r>
            <a:r>
              <a:rPr lang="en-US" sz="2000" dirty="0" err="1"/>
              <a:t>Boqun</a:t>
            </a:r>
            <a:r>
              <a:rPr lang="en-US" sz="2000" dirty="0"/>
              <a:t> Yin, Mariam </a:t>
            </a:r>
            <a:r>
              <a:rPr lang="en-US" sz="2000" dirty="0" err="1"/>
              <a:t>Faied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University of Detroit Mercy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Dept. of Electrical and Computer Engineering and Computer Science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ICMA, Oct. 14, 2020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8" name="图片 117" descr="文本&#10;&#10;描述已自动生成">
            <a:extLst>
              <a:ext uri="{FF2B5EF4-FFF2-40B4-BE49-F238E27FC236}">
                <a16:creationId xmlns:a16="http://schemas.microsoft.com/office/drawing/2014/main" id="{3CDA03DB-2514-46C8-9442-A73A63861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243" y="5541500"/>
            <a:ext cx="2436924" cy="10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6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41499-FF90-41EE-B030-3878EEF3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4F79B7-EA5A-411D-B99A-6B6B5408CD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Quintic </a:t>
                </a:r>
                <a:r>
                  <a:rPr lang="en-US" altLang="zh-CN" dirty="0"/>
                  <a:t>Trajectory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Non-linear Controller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4F79B7-EA5A-411D-B99A-6B6B5408CD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BD2B6CF-10D2-4BCF-BC9B-194748EA2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3125"/>
          <a:stretch/>
        </p:blipFill>
        <p:spPr>
          <a:xfrm>
            <a:off x="4467787" y="3699475"/>
            <a:ext cx="3183564" cy="2568157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DB6AD84D-CAC3-40E5-9C55-D5C59BDCD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612" b="10453"/>
          <a:stretch/>
        </p:blipFill>
        <p:spPr>
          <a:xfrm>
            <a:off x="1100790" y="3790145"/>
            <a:ext cx="3127208" cy="2568157"/>
          </a:xfrm>
          <a:prstGeom prst="rect">
            <a:avLst/>
          </a:prstGeom>
        </p:spPr>
      </p:pic>
      <p:pic>
        <p:nvPicPr>
          <p:cNvPr id="16" name="图片 15" descr="图表, 散点图&#10;&#10;描述已自动生成">
            <a:extLst>
              <a:ext uri="{FF2B5EF4-FFF2-40B4-BE49-F238E27FC236}">
                <a16:creationId xmlns:a16="http://schemas.microsoft.com/office/drawing/2014/main" id="{7510894F-3302-4749-86A3-2E3FD5F2C5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2051" r="51660" b="9715"/>
          <a:stretch/>
        </p:blipFill>
        <p:spPr>
          <a:xfrm>
            <a:off x="8044740" y="3802083"/>
            <a:ext cx="3183565" cy="2509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56B037-90DD-4B89-9DA0-A9B203C2149F}"/>
              </a:ext>
            </a:extLst>
          </p:cNvPr>
          <p:cNvSpPr txBox="1"/>
          <p:nvPr/>
        </p:nvSpPr>
        <p:spPr>
          <a:xfrm>
            <a:off x="94631" y="1825623"/>
            <a:ext cx="46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↕ C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↓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24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115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8349-4C32-4AEE-9AB2-B809E486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&amp; Navigation </a:t>
            </a:r>
            <a:r>
              <a:rPr lang="en-US" altLang="zh-CN" dirty="0"/>
              <a:t>Testing</a:t>
            </a:r>
            <a:endParaRPr lang="en-US" dirty="0"/>
          </a:p>
        </p:txBody>
      </p:sp>
      <p:pic>
        <p:nvPicPr>
          <p:cNvPr id="10" name="内容占位符 9" descr="图片包含 室内, 乐高, 玩具, 小&#10;&#10;描述已自动生成">
            <a:extLst>
              <a:ext uri="{FF2B5EF4-FFF2-40B4-BE49-F238E27FC236}">
                <a16:creationId xmlns:a16="http://schemas.microsoft.com/office/drawing/2014/main" id="{3E2223B6-2256-4530-A615-202D5BE9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13" y="1825625"/>
            <a:ext cx="2839432" cy="4351338"/>
          </a:xfrm>
        </p:spPr>
      </p:pic>
      <p:pic>
        <p:nvPicPr>
          <p:cNvPr id="3" name="demo_5x_batch">
            <a:hlinkClick r:id="" action="ppaction://media"/>
            <a:extLst>
              <a:ext uri="{FF2B5EF4-FFF2-40B4-BE49-F238E27FC236}">
                <a16:creationId xmlns:a16="http://schemas.microsoft.com/office/drawing/2014/main" id="{8B927331-67F4-4456-ACC1-139E777BD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2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8349-4C32-4AEE-9AB2-B809E486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FSM </a:t>
            </a:r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8495862-0985-4C64-A205-6F077F357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0616" cy="4351338"/>
          </a:xfrm>
        </p:spPr>
        <p:txBody>
          <a:bodyPr/>
          <a:lstStyle/>
          <a:p>
            <a:r>
              <a:rPr lang="en-US" altLang="zh-CN" dirty="0"/>
              <a:t>Field Setup</a:t>
            </a:r>
          </a:p>
          <a:p>
            <a:r>
              <a:rPr lang="en-US" altLang="zh-CN" dirty="0"/>
              <a:t>Mission</a:t>
            </a:r>
          </a:p>
          <a:p>
            <a:pPr lvl="1"/>
            <a:r>
              <a:rPr lang="en-US" altLang="zh-CN" dirty="0"/>
              <a:t>Taking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 balls 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</a:p>
          <a:p>
            <a:pPr lvl="1"/>
            <a:r>
              <a:rPr lang="en-US" altLang="zh-CN" dirty="0"/>
              <a:t>Taking </a:t>
            </a:r>
            <a:r>
              <a:rPr lang="en-US" altLang="zh-CN" dirty="0">
                <a:solidFill>
                  <a:schemeClr val="accent1"/>
                </a:solidFill>
              </a:rPr>
              <a:t>blue</a:t>
            </a:r>
            <a:r>
              <a:rPr lang="en-US" altLang="zh-CN" dirty="0"/>
              <a:t> boxes 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</a:p>
          <a:p>
            <a:pPr lvl="1"/>
            <a:r>
              <a:rPr lang="en-US" dirty="0"/>
              <a:t>Taking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ball</a:t>
            </a:r>
            <a:r>
              <a:rPr lang="en-US" altLang="zh-CN" dirty="0"/>
              <a:t>s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corner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CFF026-24CE-4876-B748-2FCC5FC2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16" y="1825625"/>
            <a:ext cx="6564984" cy="44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57C73-48ED-4027-BBD5-714F6E14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A58349-4C32-4AEE-9AB2-B809E486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FSM </a:t>
            </a:r>
            <a:r>
              <a:rPr lang="en-US" altLang="zh-CN" dirty="0"/>
              <a:t>Testing</a:t>
            </a:r>
            <a:endParaRPr lang="en-US" dirty="0"/>
          </a:p>
        </p:txBody>
      </p:sp>
      <p:pic>
        <p:nvPicPr>
          <p:cNvPr id="3" name="single_play_5x_batch">
            <a:hlinkClick r:id="" action="ppaction://media"/>
            <a:extLst>
              <a:ext uri="{FF2B5EF4-FFF2-40B4-BE49-F238E27FC236}">
                <a16:creationId xmlns:a16="http://schemas.microsoft.com/office/drawing/2014/main" id="{97EA6D87-69DB-4475-8AFA-68590D445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FB17C-96F1-4B6D-8E2E-C94115CF4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2070A2-94A4-48C9-AEA9-424FB7AE1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91E-5E79-431E-B4EC-2F6DC7A3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Autonomous Mobile Robots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40684-D3B6-45BA-8F1D-AB697BAF9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Working Scenarios</a:t>
            </a:r>
          </a:p>
          <a:p>
            <a:pPr lvl="1"/>
            <a:r>
              <a:rPr lang="en-US" altLang="zh-CN" dirty="0"/>
              <a:t>Repeatability, uncertainty, high risk</a:t>
            </a:r>
          </a:p>
          <a:p>
            <a:pPr lvl="1"/>
            <a:r>
              <a:rPr lang="en-US" altLang="zh-CN" dirty="0"/>
              <a:t>Unknown/semi-unknown environment</a:t>
            </a:r>
          </a:p>
          <a:p>
            <a:r>
              <a:rPr lang="en-US" altLang="zh-CN" dirty="0"/>
              <a:t>Multi-task Mobile Robots</a:t>
            </a:r>
          </a:p>
          <a:p>
            <a:pPr lvl="1"/>
            <a:r>
              <a:rPr lang="en-US" altLang="zh-CN" dirty="0"/>
              <a:t>Exploration</a:t>
            </a:r>
          </a:p>
          <a:p>
            <a:pPr lvl="1"/>
            <a:r>
              <a:rPr lang="en-US" altLang="zh-CN" dirty="0"/>
              <a:t>Navigation</a:t>
            </a:r>
          </a:p>
          <a:p>
            <a:pPr lvl="1"/>
            <a:r>
              <a:rPr lang="en-US" altLang="zh-CN" dirty="0"/>
              <a:t>Object recognition</a:t>
            </a:r>
          </a:p>
          <a:p>
            <a:pPr lvl="1"/>
            <a:r>
              <a:rPr lang="en-US" altLang="zh-CN" dirty="0"/>
              <a:t>……</a:t>
            </a:r>
          </a:p>
          <a:p>
            <a:pPr lvl="1"/>
            <a:r>
              <a:rPr lang="en-US" altLang="zh-CN" dirty="0"/>
              <a:t>A behavior switching mechanism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0BC905-7DC6-4F5E-B804-333E318A0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t="1883" r="688" b="1908"/>
          <a:stretch/>
        </p:blipFill>
        <p:spPr>
          <a:xfrm>
            <a:off x="8116478" y="2130458"/>
            <a:ext cx="3440784" cy="24981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E0B0F74-DF79-469E-83B1-1DB03297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84" y="3355084"/>
            <a:ext cx="2972058" cy="295681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754164F-309A-4B7D-BCB8-5BC8FCAB6F75}"/>
              </a:ext>
            </a:extLst>
          </p:cNvPr>
          <p:cNvSpPr txBox="1"/>
          <p:nvPr/>
        </p:nvSpPr>
        <p:spPr>
          <a:xfrm>
            <a:off x="10303497" y="4648826"/>
            <a:ext cx="125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Turtle</a:t>
            </a:r>
            <a:r>
              <a:rPr lang="en-US" altLang="zh-CN" dirty="0"/>
              <a:t>B</a:t>
            </a:r>
            <a:r>
              <a:rPr lang="en-US" dirty="0"/>
              <a:t>ot2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E2761E0-66D4-4AFC-A0FB-60A62E0786BF}"/>
              </a:ext>
            </a:extLst>
          </p:cNvPr>
          <p:cNvSpPr txBox="1"/>
          <p:nvPr/>
        </p:nvSpPr>
        <p:spPr>
          <a:xfrm>
            <a:off x="7180776" y="6311900"/>
            <a:ext cx="158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Pioneer P3-</a:t>
            </a:r>
            <a:r>
              <a:rPr lang="en-US" altLang="zh-CN" dirty="0"/>
              <a:t>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7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8E14-3DFA-4271-A6E2-A08EC6D8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8F2A9-F471-4DE8-AB4C-E71D2E12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Clearpath</a:t>
            </a:r>
            <a:r>
              <a:rPr lang="en-US" dirty="0"/>
              <a:t> Jackal UGV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DF2A9DF-822E-4740-95A7-D7BB66D21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t="12789" r="23549" b="23129"/>
          <a:stretch/>
        </p:blipFill>
        <p:spPr>
          <a:xfrm>
            <a:off x="1173255" y="2305507"/>
            <a:ext cx="5469499" cy="4006393"/>
          </a:xfrm>
          <a:prstGeom prst="rect">
            <a:avLst/>
          </a:prstGeom>
        </p:spPr>
      </p:pic>
      <p:cxnSp>
        <p:nvCxnSpPr>
          <p:cNvPr id="18" name="Straight Arrow Connector 5">
            <a:extLst>
              <a:ext uri="{FF2B5EF4-FFF2-40B4-BE49-F238E27FC236}">
                <a16:creationId xmlns:a16="http://schemas.microsoft.com/office/drawing/2014/main" id="{69AA2AF0-3C86-4488-81C3-A413EDFCE9C2}"/>
              </a:ext>
            </a:extLst>
          </p:cNvPr>
          <p:cNvCxnSpPr>
            <a:cxnSpLocks/>
          </p:cNvCxnSpPr>
          <p:nvPr/>
        </p:nvCxnSpPr>
        <p:spPr>
          <a:xfrm flipH="1" flipV="1">
            <a:off x="5416513" y="2679535"/>
            <a:ext cx="2147890" cy="2488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1">
            <a:extLst>
              <a:ext uri="{FF2B5EF4-FFF2-40B4-BE49-F238E27FC236}">
                <a16:creationId xmlns:a16="http://schemas.microsoft.com/office/drawing/2014/main" id="{A8B7F87E-52E5-4F44-9A61-10EE7D951657}"/>
              </a:ext>
            </a:extLst>
          </p:cNvPr>
          <p:cNvCxnSpPr>
            <a:cxnSpLocks/>
          </p:cNvCxnSpPr>
          <p:nvPr/>
        </p:nvCxnSpPr>
        <p:spPr>
          <a:xfrm flipH="1" flipV="1">
            <a:off x="4903555" y="3383632"/>
            <a:ext cx="2660848" cy="5459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4">
            <a:extLst>
              <a:ext uri="{FF2B5EF4-FFF2-40B4-BE49-F238E27FC236}">
                <a16:creationId xmlns:a16="http://schemas.microsoft.com/office/drawing/2014/main" id="{13088A1B-47F8-4A93-8AC1-3E00287D7E6E}"/>
              </a:ext>
            </a:extLst>
          </p:cNvPr>
          <p:cNvCxnSpPr>
            <a:cxnSpLocks/>
          </p:cNvCxnSpPr>
          <p:nvPr/>
        </p:nvCxnSpPr>
        <p:spPr>
          <a:xfrm flipH="1" flipV="1">
            <a:off x="3930510" y="2815172"/>
            <a:ext cx="3633893" cy="6138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5B217088-6EA2-464D-B090-DE7629014377}"/>
              </a:ext>
            </a:extLst>
          </p:cNvPr>
          <p:cNvCxnSpPr>
            <a:cxnSpLocks/>
          </p:cNvCxnSpPr>
          <p:nvPr/>
        </p:nvCxnSpPr>
        <p:spPr>
          <a:xfrm flipH="1" flipV="1">
            <a:off x="4487159" y="3844838"/>
            <a:ext cx="3046934" cy="5953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E7B3BE3A-CCBC-40F0-B300-9415FF46B35B}"/>
              </a:ext>
            </a:extLst>
          </p:cNvPr>
          <p:cNvCxnSpPr>
            <a:cxnSpLocks/>
          </p:cNvCxnSpPr>
          <p:nvPr/>
        </p:nvCxnSpPr>
        <p:spPr>
          <a:xfrm flipH="1">
            <a:off x="3299382" y="5511423"/>
            <a:ext cx="4209449" cy="52873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5">
            <a:extLst>
              <a:ext uri="{FF2B5EF4-FFF2-40B4-BE49-F238E27FC236}">
                <a16:creationId xmlns:a16="http://schemas.microsoft.com/office/drawing/2014/main" id="{3561FBFB-C09A-4512-90DF-68197AAFC7F0}"/>
              </a:ext>
            </a:extLst>
          </p:cNvPr>
          <p:cNvCxnSpPr>
            <a:cxnSpLocks/>
          </p:cNvCxnSpPr>
          <p:nvPr/>
        </p:nvCxnSpPr>
        <p:spPr>
          <a:xfrm flipH="1">
            <a:off x="3431359" y="5005633"/>
            <a:ext cx="4053523" cy="51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E8C0D7A-7EE2-485D-8034-DD7BA23ED5C4}"/>
              </a:ext>
            </a:extLst>
          </p:cNvPr>
          <p:cNvSpPr txBox="1">
            <a:spLocks/>
          </p:cNvSpPr>
          <p:nvPr/>
        </p:nvSpPr>
        <p:spPr>
          <a:xfrm>
            <a:off x="7564403" y="2690186"/>
            <a:ext cx="3671210" cy="3252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Intel NUC</a:t>
            </a:r>
          </a:p>
          <a:p>
            <a:pPr marL="0" indent="0">
              <a:buNone/>
            </a:pPr>
            <a:r>
              <a:rPr lang="en-US" dirty="0"/>
              <a:t>Hokuyo LiDAR</a:t>
            </a:r>
          </a:p>
          <a:p>
            <a:pPr marL="0" indent="0">
              <a:buNone/>
            </a:pPr>
            <a:r>
              <a:rPr lang="en-US" dirty="0"/>
              <a:t>Arduino</a:t>
            </a:r>
          </a:p>
          <a:p>
            <a:pPr marL="0" indent="0">
              <a:buNone/>
            </a:pPr>
            <a:r>
              <a:rPr lang="en-US" dirty="0"/>
              <a:t>Kinect camera</a:t>
            </a:r>
          </a:p>
          <a:p>
            <a:pPr marL="0" indent="0">
              <a:buNone/>
            </a:pPr>
            <a:r>
              <a:rPr lang="en-US" dirty="0"/>
              <a:t>SHARP distance sensor</a:t>
            </a:r>
          </a:p>
          <a:p>
            <a:pPr marL="0" indent="0">
              <a:buNone/>
            </a:pPr>
            <a:r>
              <a:rPr lang="en-US" dirty="0"/>
              <a:t>Servo motor</a:t>
            </a:r>
          </a:p>
        </p:txBody>
      </p:sp>
    </p:spTree>
    <p:extLst>
      <p:ext uri="{BB962C8B-B14F-4D97-AF65-F5344CB8AC3E}">
        <p14:creationId xmlns:p14="http://schemas.microsoft.com/office/powerpoint/2010/main" val="265934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6491E-5E79-431E-B4EC-2F6DC7A3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40684-D3B6-45BA-8F1D-AB697BAF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68185" cy="4351338"/>
          </a:xfrm>
        </p:spPr>
        <p:txBody>
          <a:bodyPr/>
          <a:lstStyle/>
          <a:p>
            <a:r>
              <a:rPr lang="en-US" altLang="zh-CN" dirty="0"/>
              <a:t>Field Setting</a:t>
            </a:r>
          </a:p>
          <a:p>
            <a:pPr lvl="1"/>
            <a:r>
              <a:rPr lang="en-US" altLang="zh-CN" dirty="0"/>
              <a:t>Enclosed field</a:t>
            </a:r>
          </a:p>
          <a:p>
            <a:pPr lvl="1"/>
            <a:r>
              <a:rPr lang="en-US" altLang="zh-CN" dirty="0"/>
              <a:t>Box and ball shaped target objects in two different colors</a:t>
            </a:r>
          </a:p>
          <a:p>
            <a:pPr lvl="1"/>
            <a:r>
              <a:rPr lang="en-US" altLang="zh-CN" dirty="0"/>
              <a:t>Obstacles</a:t>
            </a:r>
          </a:p>
          <a:p>
            <a:r>
              <a:rPr lang="en-US" altLang="zh-CN" dirty="0"/>
              <a:t>Behaviors</a:t>
            </a:r>
          </a:p>
          <a:p>
            <a:pPr lvl="1"/>
            <a:r>
              <a:rPr lang="en-US" altLang="zh-CN" dirty="0"/>
              <a:t>Exploration</a:t>
            </a:r>
          </a:p>
          <a:p>
            <a:pPr lvl="1"/>
            <a:r>
              <a:rPr lang="en-US" altLang="zh-CN" dirty="0"/>
              <a:t>Object gripping</a:t>
            </a:r>
          </a:p>
          <a:p>
            <a:pPr lvl="1"/>
            <a:r>
              <a:rPr lang="en-US" altLang="zh-CN" dirty="0"/>
              <a:t>Navigation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图片 4" descr="图片包含 散点图&#10;&#10;描述已自动生成">
            <a:extLst>
              <a:ext uri="{FF2B5EF4-FFF2-40B4-BE49-F238E27FC236}">
                <a16:creationId xmlns:a16="http://schemas.microsoft.com/office/drawing/2014/main" id="{A0735506-21AB-468A-B7D8-B57EDA94C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85" y="1873962"/>
            <a:ext cx="5922829" cy="42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73E4B8B-A411-475F-A822-30C06793A89B}"/>
              </a:ext>
            </a:extLst>
          </p:cNvPr>
          <p:cNvSpPr/>
          <p:nvPr/>
        </p:nvSpPr>
        <p:spPr>
          <a:xfrm>
            <a:off x="5316718" y="1841926"/>
            <a:ext cx="6625079" cy="192873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42DFF80-C991-4242-BFC6-582B1C1A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A972F-3C99-4014-AF3B-2530446A5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1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𝐹𝑆𝑀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State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– Input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Output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–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– Transition functions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CN" dirty="0"/>
                  <a:t>Mission FSM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}={00, 01, 10, 11}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A972F-3C99-4014-AF3B-2530446A5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1976"/>
              </a:xfrm>
              <a:blipFill>
                <a:blip r:embed="rId2"/>
                <a:stretch>
                  <a:fillRect l="-1043" b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8FC4E5B1-6607-4318-975A-21880530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74" y="4064591"/>
            <a:ext cx="3689417" cy="2363010"/>
          </a:xfrm>
          <a:prstGeom prst="rect">
            <a:avLst/>
          </a:prstGeom>
        </p:spPr>
      </p:pic>
      <p:pic>
        <p:nvPicPr>
          <p:cNvPr id="13" name="图片 12" descr="图示, 维恩图&#10;&#10;描述已自动生成">
            <a:extLst>
              <a:ext uri="{FF2B5EF4-FFF2-40B4-BE49-F238E27FC236}">
                <a16:creationId xmlns:a16="http://schemas.microsoft.com/office/drawing/2014/main" id="{4282E79A-7401-4DEA-B69F-8D9D9DDB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77" y="2802582"/>
            <a:ext cx="3689417" cy="968082"/>
          </a:xfrm>
          <a:prstGeom prst="rect">
            <a:avLst/>
          </a:prstGeom>
        </p:spPr>
      </p:pic>
      <p:pic>
        <p:nvPicPr>
          <p:cNvPr id="15" name="图片 14" descr="图片包含 项链, 挂, 船, 水&#10;&#10;描述已自动生成">
            <a:extLst>
              <a:ext uri="{FF2B5EF4-FFF2-40B4-BE49-F238E27FC236}">
                <a16:creationId xmlns:a16="http://schemas.microsoft.com/office/drawing/2014/main" id="{032E9558-B6EB-4F2A-80BF-19F483A82B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94" y="1991722"/>
            <a:ext cx="3689417" cy="968704"/>
          </a:xfrm>
          <a:prstGeom prst="rect">
            <a:avLst/>
          </a:prstGeom>
        </p:spPr>
      </p:pic>
      <p:sp>
        <p:nvSpPr>
          <p:cNvPr id="22" name="箭头: 下 21">
            <a:extLst>
              <a:ext uri="{FF2B5EF4-FFF2-40B4-BE49-F238E27FC236}">
                <a16:creationId xmlns:a16="http://schemas.microsoft.com/office/drawing/2014/main" id="{12373087-AE28-43A0-AAB4-AA9091B6D84E}"/>
              </a:ext>
            </a:extLst>
          </p:cNvPr>
          <p:cNvSpPr/>
          <p:nvPr/>
        </p:nvSpPr>
        <p:spPr>
          <a:xfrm rot="10800000">
            <a:off x="7045552" y="3111665"/>
            <a:ext cx="669303" cy="952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AB698891-B5FE-4435-AED4-0191790B1A9E}"/>
              </a:ext>
            </a:extLst>
          </p:cNvPr>
          <p:cNvSpPr/>
          <p:nvPr/>
        </p:nvSpPr>
        <p:spPr>
          <a:xfrm rot="10800000">
            <a:off x="9582835" y="3794657"/>
            <a:ext cx="669303" cy="545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DAC38E-936A-4AB3-A1CF-6E50B93E4AAF}"/>
              </a:ext>
            </a:extLst>
          </p:cNvPr>
          <p:cNvSpPr txBox="1"/>
          <p:nvPr/>
        </p:nvSpPr>
        <p:spPr>
          <a:xfrm>
            <a:off x="10876175" y="1970675"/>
            <a:ext cx="95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/>
              <a:t>Sub-FSM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D2EF09-352B-41E0-AA68-C9E3FF2D3152}"/>
              </a:ext>
            </a:extLst>
          </p:cNvPr>
          <p:cNvSpPr txBox="1"/>
          <p:nvPr/>
        </p:nvSpPr>
        <p:spPr>
          <a:xfrm>
            <a:off x="9070550" y="6089047"/>
            <a:ext cx="287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/>
              <a:t>Transition Graph of Mission FSM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944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4F43B-19F6-4DED-A454-E1ECE5BA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altLang="zh-CN" dirty="0"/>
              <a:t>B</a:t>
            </a:r>
            <a:r>
              <a:rPr lang="en-US" dirty="0"/>
              <a:t>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951661-EA40-4D7B-BCAD-EB4596CC4D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8485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Vector Field Histogram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Searching FSM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={0, 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– Driving towards the target direction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– VFH based obstacle avoidance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951661-EA40-4D7B-BCAD-EB4596CC4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848553"/>
              </a:xfrm>
              <a:blipFill>
                <a:blip r:embed="rId3"/>
                <a:stretch>
                  <a:fillRect l="-1043" t="-2010" b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项链, 挂, 船, 水&#10;&#10;描述已自动生成">
            <a:extLst>
              <a:ext uri="{FF2B5EF4-FFF2-40B4-BE49-F238E27FC236}">
                <a16:creationId xmlns:a16="http://schemas.microsoft.com/office/drawing/2014/main" id="{D45590BE-680D-4F92-A51E-F650C4A484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14" y="4952419"/>
            <a:ext cx="4854804" cy="1274691"/>
          </a:xfrm>
          <a:prstGeom prst="rect">
            <a:avLst/>
          </a:prstGeom>
        </p:spPr>
      </p:pic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F31C7B93-FF5A-42F3-89DA-E8423C63B7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1549"/>
            <a:ext cx="5153776" cy="2584636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2E8B5973-9DA7-4771-83F1-BA3E45CCE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r="13204"/>
          <a:stretch/>
        </p:blipFill>
        <p:spPr>
          <a:xfrm>
            <a:off x="8992711" y="2163437"/>
            <a:ext cx="2809187" cy="2859028"/>
          </a:xfrm>
          <a:prstGeom prst="rect">
            <a:avLst/>
          </a:prstGeom>
        </p:spPr>
      </p:pic>
      <p:pic>
        <p:nvPicPr>
          <p:cNvPr id="11" name="图片 10" descr="图片包含 室内, 桌子, 橙子, 乐高&#10;&#10;描述已自动生成">
            <a:extLst>
              <a:ext uri="{FF2B5EF4-FFF2-40B4-BE49-F238E27FC236}">
                <a16:creationId xmlns:a16="http://schemas.microsoft.com/office/drawing/2014/main" id="{23848FBE-D28E-47F5-B2D9-F947542E1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00026" y="2311547"/>
            <a:ext cx="2584635" cy="258463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C18D159-BE1A-4AC5-B8B0-7534A1EE56F1}"/>
              </a:ext>
            </a:extLst>
          </p:cNvPr>
          <p:cNvSpPr txBox="1"/>
          <p:nvPr/>
        </p:nvSpPr>
        <p:spPr>
          <a:xfrm>
            <a:off x="5991976" y="6519446"/>
            <a:ext cx="6200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https://www.mathworks.com/help/nav/ug/vector-field-histograms.html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E3FB9D-52BB-464C-8B7C-BB266D0E1423}"/>
              </a:ext>
            </a:extLst>
          </p:cNvPr>
          <p:cNvSpPr txBox="1"/>
          <p:nvPr/>
        </p:nvSpPr>
        <p:spPr>
          <a:xfrm>
            <a:off x="94631" y="1825623"/>
            <a:ext cx="46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</a:t>
            </a: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↕ C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↓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5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E2E32-DDB1-4EFB-818D-89DFBC7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74BB63-8144-4108-A713-3F0D35EF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80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Color and Shape Recognition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480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𝑖𝑚𝑔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𝑡𝑒𝑚𝑝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PD Controller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74BB63-8144-4108-A713-3F0D35EF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8041"/>
              </a:xfrm>
              <a:blipFill>
                <a:blip r:embed="rId2"/>
                <a:stretch>
                  <a:fillRect l="-1043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8F54538-13A0-49A5-8A6B-496EC78086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05" y="703557"/>
            <a:ext cx="3912255" cy="4246775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7BCF6C81-6AC1-436D-B9B4-BBC05BB8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88" y="4950332"/>
            <a:ext cx="4806475" cy="1542543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E05D2A8A-3D6E-437E-B3D9-0087C6148E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22" y="2238888"/>
            <a:ext cx="3299875" cy="2578209"/>
          </a:xfrm>
          <a:prstGeom prst="rect">
            <a:avLst/>
          </a:prstGeom>
        </p:spPr>
      </p:pic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0E0DCD48-4235-4773-BCAD-04DCD10C2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" t="-468" b="52634"/>
          <a:stretch/>
        </p:blipFill>
        <p:spPr>
          <a:xfrm>
            <a:off x="4706096" y="2238888"/>
            <a:ext cx="3160712" cy="105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264F33-CD73-4AC0-A36F-88977B384014}"/>
              </a:ext>
            </a:extLst>
          </p:cNvPr>
          <p:cNvSpPr txBox="1"/>
          <p:nvPr/>
        </p:nvSpPr>
        <p:spPr>
          <a:xfrm>
            <a:off x="94631" y="1825623"/>
            <a:ext cx="46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↕ </a:t>
            </a:r>
            <a:r>
              <a:rPr lang="en-US" altLang="zh-CN" sz="2400" dirty="0"/>
              <a:t>C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↓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1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DFF80-C991-4242-BFC6-582B1C1A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Catching Behavior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A972F-3C99-4014-AF3B-2530446A5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80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Gripper Mechanism </a:t>
                </a:r>
              </a:p>
              <a:p>
                <a:r>
                  <a:rPr lang="en-US" altLang="zh-CN" dirty="0"/>
                  <a:t>Catching FSM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Alignin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– </a:t>
                </a:r>
                <a:r>
                  <a:rPr lang="en-US" altLang="zh-CN" dirty="0"/>
                  <a:t>Approaching &amp; g</a:t>
                </a:r>
                <a:r>
                  <a:rPr lang="en-US" dirty="0"/>
                  <a:t>ripping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=0,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– Aligned?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– Approached?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EA972F-3C99-4014-AF3B-2530446A5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8042"/>
              </a:xfrm>
              <a:blipFill>
                <a:blip r:embed="rId3"/>
                <a:stretch>
                  <a:fillRect l="-1043" t="-2153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示, 维恩图&#10;&#10;描述已自动生成">
            <a:extLst>
              <a:ext uri="{FF2B5EF4-FFF2-40B4-BE49-F238E27FC236}">
                <a16:creationId xmlns:a16="http://schemas.microsoft.com/office/drawing/2014/main" id="{EF8407B3-2B2D-4647-BE86-2F0C0CF465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4" y="4550064"/>
            <a:ext cx="5169031" cy="1356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FD33E-4B88-4910-BEBB-F102A7330A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t="44228" r="42738" b="23129"/>
          <a:stretch/>
        </p:blipFill>
        <p:spPr>
          <a:xfrm>
            <a:off x="5230697" y="1825625"/>
            <a:ext cx="3925479" cy="2258720"/>
          </a:xfrm>
          <a:prstGeom prst="rect">
            <a:avLst/>
          </a:prstGeom>
        </p:spPr>
      </p:pic>
      <p:cxnSp>
        <p:nvCxnSpPr>
          <p:cNvPr id="8" name="Straight Arrow Connector 22">
            <a:extLst>
              <a:ext uri="{FF2B5EF4-FFF2-40B4-BE49-F238E27FC236}">
                <a16:creationId xmlns:a16="http://schemas.microsoft.com/office/drawing/2014/main" id="{31F59F4A-2735-4DFB-902A-4C1BC49DEBA4}"/>
              </a:ext>
            </a:extLst>
          </p:cNvPr>
          <p:cNvCxnSpPr>
            <a:cxnSpLocks/>
          </p:cNvCxnSpPr>
          <p:nvPr/>
        </p:nvCxnSpPr>
        <p:spPr>
          <a:xfrm flipH="1">
            <a:off x="7409468" y="2444062"/>
            <a:ext cx="2263301" cy="16526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F067DF8-8D23-44D8-BC33-CA13178AE72B}"/>
              </a:ext>
            </a:extLst>
          </p:cNvPr>
          <p:cNvSpPr txBox="1">
            <a:spLocks/>
          </p:cNvSpPr>
          <p:nvPr/>
        </p:nvSpPr>
        <p:spPr>
          <a:xfrm>
            <a:off x="9633098" y="2252119"/>
            <a:ext cx="2283785" cy="1636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Distance sensor</a:t>
            </a:r>
          </a:p>
          <a:p>
            <a:pPr marL="0" indent="0">
              <a:buNone/>
            </a:pPr>
            <a:r>
              <a:rPr lang="en-US" sz="2400" dirty="0"/>
              <a:t>Wooden arm</a:t>
            </a:r>
          </a:p>
          <a:p>
            <a:pPr marL="0" indent="0">
              <a:buNone/>
            </a:pPr>
            <a:r>
              <a:rPr lang="en-US" sz="2400" dirty="0"/>
              <a:t>Servo motor with rotating bar</a:t>
            </a:r>
          </a:p>
        </p:txBody>
      </p: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D0D5AB45-BCF3-4714-8E0B-6319B09F5351}"/>
              </a:ext>
            </a:extLst>
          </p:cNvPr>
          <p:cNvCxnSpPr>
            <a:cxnSpLocks/>
          </p:cNvCxnSpPr>
          <p:nvPr/>
        </p:nvCxnSpPr>
        <p:spPr>
          <a:xfrm flipH="1" flipV="1">
            <a:off x="5712644" y="2717838"/>
            <a:ext cx="3960126" cy="13134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2">
            <a:extLst>
              <a:ext uri="{FF2B5EF4-FFF2-40B4-BE49-F238E27FC236}">
                <a16:creationId xmlns:a16="http://schemas.microsoft.com/office/drawing/2014/main" id="{780E9E46-AE0C-472D-8D88-6BB1F1A79ED0}"/>
              </a:ext>
            </a:extLst>
          </p:cNvPr>
          <p:cNvCxnSpPr>
            <a:cxnSpLocks/>
          </p:cNvCxnSpPr>
          <p:nvPr/>
        </p:nvCxnSpPr>
        <p:spPr>
          <a:xfrm flipH="1">
            <a:off x="8022213" y="2849183"/>
            <a:ext cx="1650556" cy="58596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2">
            <a:extLst>
              <a:ext uri="{FF2B5EF4-FFF2-40B4-BE49-F238E27FC236}">
                <a16:creationId xmlns:a16="http://schemas.microsoft.com/office/drawing/2014/main" id="{F31BB011-AC73-4520-BABC-B6CC200D1122}"/>
              </a:ext>
            </a:extLst>
          </p:cNvPr>
          <p:cNvCxnSpPr>
            <a:cxnSpLocks/>
          </p:cNvCxnSpPr>
          <p:nvPr/>
        </p:nvCxnSpPr>
        <p:spPr>
          <a:xfrm flipH="1">
            <a:off x="7296347" y="3407665"/>
            <a:ext cx="2376423" cy="29572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EF0CEE0-4CFC-4021-B0F4-A1CD6AFF7DFE}"/>
              </a:ext>
            </a:extLst>
          </p:cNvPr>
          <p:cNvSpPr txBox="1"/>
          <p:nvPr/>
        </p:nvSpPr>
        <p:spPr>
          <a:xfrm>
            <a:off x="94631" y="1825623"/>
            <a:ext cx="46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↕</a:t>
            </a:r>
            <a:r>
              <a:rPr lang="en-US" altLang="zh-CN" sz="2400" dirty="0"/>
              <a:t>C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↓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9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41499-FF90-41EE-B030-3878EEF3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Behavior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F79B7-EA5A-411D-B99A-6B6B5408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 Architecture &amp; </a:t>
            </a:r>
            <a:r>
              <a:rPr lang="en-US" altLang="zh-CN" dirty="0"/>
              <a:t>Execution Flowchart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endParaRPr lang="en-US" dirty="0"/>
          </a:p>
          <a:p>
            <a:endParaRPr lang="fr-FR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CE6B27-4CBF-4EC2-8996-C04F815CDF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37" y="2710726"/>
            <a:ext cx="5975764" cy="2541746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B2454454-FA07-44D4-8FE4-C6D754EF0C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38" y="2296687"/>
            <a:ext cx="4634303" cy="3409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620731-B8DD-41BD-AEE9-6F8190AF115A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0" i="0" dirty="0">
                <a:solidFill>
                  <a:srgbClr val="222222"/>
                </a:solidFill>
                <a:effectLst/>
              </a:rPr>
              <a:t>X. Ma, H. Sun, E. Xu, S. Cui, B. Yin and M.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Faied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"Fast Adaptable Mobile Robot Navigation in Dynamic Environment," </a:t>
            </a:r>
          </a:p>
          <a:p>
            <a:pPr algn="r"/>
            <a:r>
              <a:rPr lang="en-US" sz="1600" b="0" i="1" dirty="0">
                <a:solidFill>
                  <a:srgbClr val="222222"/>
                </a:solidFill>
                <a:effectLst/>
              </a:rPr>
              <a:t>2020 5th International Conference on Advanced Robotics and Mechatronics (ICARM)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Shenzhen, China, 2020, pp. 347-352, </a:t>
            </a:r>
          </a:p>
          <a:p>
            <a:pPr algn="r"/>
            <a:r>
              <a:rPr lang="en-US" sz="1600" b="0" i="0" dirty="0" err="1">
                <a:solidFill>
                  <a:srgbClr val="222222"/>
                </a:solidFill>
                <a:effectLst/>
              </a:rPr>
              <a:t>doi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: 10.1109/ICARM49381.2020.9195364.</a:t>
            </a:r>
            <a:endParaRPr lang="en-US" sz="1600" dirty="0">
              <a:solidFill>
                <a:srgbClr val="22222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0ABA97-43A6-43C4-ADC5-0F9FC6FA9A09}"/>
              </a:ext>
            </a:extLst>
          </p:cNvPr>
          <p:cNvSpPr txBox="1"/>
          <p:nvPr/>
        </p:nvSpPr>
        <p:spPr>
          <a:xfrm>
            <a:off x="94631" y="1825623"/>
            <a:ext cx="46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</a:p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↕ C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↓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24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57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B267479400204AAD2C9BCCF8013773" ma:contentTypeVersion="13" ma:contentTypeDescription="Create a new document." ma:contentTypeScope="" ma:versionID="18d730c03c8bf921f88cd1d879110e06">
  <xsd:schema xmlns:xsd="http://www.w3.org/2001/XMLSchema" xmlns:xs="http://www.w3.org/2001/XMLSchema" xmlns:p="http://schemas.microsoft.com/office/2006/metadata/properties" xmlns:ns3="bffde6ed-6e23-4002-b01a-dd86bb3226b3" xmlns:ns4="a55051f4-f35c-42e6-a8a2-fd50bda75508" targetNamespace="http://schemas.microsoft.com/office/2006/metadata/properties" ma:root="true" ma:fieldsID="31b4530f2576dac2a25bae403e89bd64" ns3:_="" ns4:_="">
    <xsd:import namespace="bffde6ed-6e23-4002-b01a-dd86bb3226b3"/>
    <xsd:import namespace="a55051f4-f35c-42e6-a8a2-fd50bda755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de6ed-6e23-4002-b01a-dd86bb322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051f4-f35c-42e6-a8a2-fd50bda7550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E9D71F-C7D2-4002-90FA-F38366326AB8}">
  <ds:schemaRefs>
    <ds:schemaRef ds:uri="a55051f4-f35c-42e6-a8a2-fd50bda7550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bffde6ed-6e23-4002-b01a-dd86bb3226b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67D90F-4F1D-4225-8642-D6FDFB51D1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fde6ed-6e23-4002-b01a-dd86bb3226b3"/>
    <ds:schemaRef ds:uri="a55051f4-f35c-42e6-a8a2-fd50bda75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913E2E-B5C8-4C26-8A76-784DDF8FC8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2385</TotalTime>
  <Words>486</Words>
  <Application>Microsoft Office PowerPoint</Application>
  <PresentationFormat>宽屏</PresentationFormat>
  <Paragraphs>137</Paragraphs>
  <Slides>14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主题​​</vt:lpstr>
      <vt:lpstr>FSM for Robot Target Search and Retrieval under Semi-constructed Environment</vt:lpstr>
      <vt:lpstr>Autonomous Mobile Robots</vt:lpstr>
      <vt:lpstr>Hardware Setup</vt:lpstr>
      <vt:lpstr>Hardware Setup</vt:lpstr>
      <vt:lpstr>Finite State Machine Modeling</vt:lpstr>
      <vt:lpstr>Searching Behavior</vt:lpstr>
      <vt:lpstr>Object Tracking</vt:lpstr>
      <vt:lpstr>Catching Behavior</vt:lpstr>
      <vt:lpstr>Navigation Behavior</vt:lpstr>
      <vt:lpstr>Navigation Behavior</vt:lpstr>
      <vt:lpstr>Catching &amp; Navigation Testing</vt:lpstr>
      <vt:lpstr>Mission FSM Testing</vt:lpstr>
      <vt:lpstr>Mission FSM Testing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FSM for Robot Target Search and Retrieval under Semi-constructed Environment</dc:title>
  <dc:creator>Honglin Sun</dc:creator>
  <cp:lastModifiedBy>Honglin Sun</cp:lastModifiedBy>
  <cp:revision>1</cp:revision>
  <dcterms:created xsi:type="dcterms:W3CDTF">2020-10-11T18:01:09Z</dcterms:created>
  <dcterms:modified xsi:type="dcterms:W3CDTF">2020-10-14T07:23:49Z</dcterms:modified>
</cp:coreProperties>
</file>